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DE337-D55B-47BD-AFF7-A7404279CF7C}" type="slidenum">
              <a:rPr lang="en-GB">
                <a:solidFill>
                  <a:srgbClr val="000000"/>
                </a:solidFill>
              </a:rPr>
              <a:pPr/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17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8DE7473-8539-4F14-B2A3-1225034F9F54}" type="slidenum">
              <a:rPr lang="en-GB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ChangeAspect="1" noChangeArrowheads="1" noTextEdit="1"/>
          </p:cNvSpPr>
          <p:nvPr/>
        </p:nvSpPr>
        <p:spPr bwMode="auto">
          <a:xfrm>
            <a:off x="900113" y="692150"/>
            <a:ext cx="511492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42975" y="731838"/>
            <a:ext cx="5033963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EAF2F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46150" y="738188"/>
            <a:ext cx="50244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EAF2F3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EAF2F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457325" y="1089025"/>
            <a:ext cx="4386263" cy="2306638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1536700" y="1168400"/>
            <a:ext cx="4211638" cy="234950"/>
          </a:xfrm>
          <a:custGeom>
            <a:avLst/>
            <a:gdLst>
              <a:gd name="T0" fmla="*/ 0 w 1382"/>
              <a:gd name="T1" fmla="*/ 0 h 77"/>
              <a:gd name="T2" fmla="*/ 32 w 1382"/>
              <a:gd name="T3" fmla="*/ 0 h 77"/>
              <a:gd name="T4" fmla="*/ 64 w 1382"/>
              <a:gd name="T5" fmla="*/ 14 h 77"/>
              <a:gd name="T6" fmla="*/ 136 w 1382"/>
              <a:gd name="T7" fmla="*/ 23 h 77"/>
              <a:gd name="T8" fmla="*/ 191 w 1382"/>
              <a:gd name="T9" fmla="*/ 32 h 77"/>
              <a:gd name="T10" fmla="*/ 320 w 1382"/>
              <a:gd name="T11" fmla="*/ 41 h 77"/>
              <a:gd name="T12" fmla="*/ 362 w 1382"/>
              <a:gd name="T13" fmla="*/ 45 h 77"/>
              <a:gd name="T14" fmla="*/ 693 w 1382"/>
              <a:gd name="T15" fmla="*/ 55 h 77"/>
              <a:gd name="T16" fmla="*/ 850 w 1382"/>
              <a:gd name="T17" fmla="*/ 59 h 77"/>
              <a:gd name="T18" fmla="*/ 904 w 1382"/>
              <a:gd name="T19" fmla="*/ 64 h 77"/>
              <a:gd name="T20" fmla="*/ 923 w 1382"/>
              <a:gd name="T21" fmla="*/ 64 h 77"/>
              <a:gd name="T22" fmla="*/ 942 w 1382"/>
              <a:gd name="T23" fmla="*/ 64 h 77"/>
              <a:gd name="T24" fmla="*/ 958 w 1382"/>
              <a:gd name="T25" fmla="*/ 64 h 77"/>
              <a:gd name="T26" fmla="*/ 974 w 1382"/>
              <a:gd name="T27" fmla="*/ 64 h 77"/>
              <a:gd name="T28" fmla="*/ 987 w 1382"/>
              <a:gd name="T29" fmla="*/ 64 h 77"/>
              <a:gd name="T30" fmla="*/ 1008 w 1382"/>
              <a:gd name="T31" fmla="*/ 64 h 77"/>
              <a:gd name="T32" fmla="*/ 1011 w 1382"/>
              <a:gd name="T33" fmla="*/ 64 h 77"/>
              <a:gd name="T34" fmla="*/ 1026 w 1382"/>
              <a:gd name="T35" fmla="*/ 70 h 77"/>
              <a:gd name="T36" fmla="*/ 1033 w 1382"/>
              <a:gd name="T37" fmla="*/ 70 h 77"/>
              <a:gd name="T38" fmla="*/ 1037 w 1382"/>
              <a:gd name="T39" fmla="*/ 70 h 77"/>
              <a:gd name="T40" fmla="*/ 1052 w 1382"/>
              <a:gd name="T41" fmla="*/ 70 h 77"/>
              <a:gd name="T42" fmla="*/ 1064 w 1382"/>
              <a:gd name="T43" fmla="*/ 70 h 77"/>
              <a:gd name="T44" fmla="*/ 1101 w 1382"/>
              <a:gd name="T45" fmla="*/ 70 h 77"/>
              <a:gd name="T46" fmla="*/ 1112 w 1382"/>
              <a:gd name="T47" fmla="*/ 70 h 77"/>
              <a:gd name="T48" fmla="*/ 1122 w 1382"/>
              <a:gd name="T49" fmla="*/ 70 h 77"/>
              <a:gd name="T50" fmla="*/ 1133 w 1382"/>
              <a:gd name="T51" fmla="*/ 70 h 77"/>
              <a:gd name="T52" fmla="*/ 1144 w 1382"/>
              <a:gd name="T53" fmla="*/ 70 h 77"/>
              <a:gd name="T54" fmla="*/ 1157 w 1382"/>
              <a:gd name="T55" fmla="*/ 77 h 77"/>
              <a:gd name="T56" fmla="*/ 1163 w 1382"/>
              <a:gd name="T57" fmla="*/ 77 h 77"/>
              <a:gd name="T58" fmla="*/ 1169 w 1382"/>
              <a:gd name="T59" fmla="*/ 77 h 77"/>
              <a:gd name="T60" fmla="*/ 1174 w 1382"/>
              <a:gd name="T61" fmla="*/ 77 h 77"/>
              <a:gd name="T62" fmla="*/ 1179 w 1382"/>
              <a:gd name="T63" fmla="*/ 77 h 77"/>
              <a:gd name="T64" fmla="*/ 1185 w 1382"/>
              <a:gd name="T65" fmla="*/ 77 h 77"/>
              <a:gd name="T66" fmla="*/ 1189 w 1382"/>
              <a:gd name="T67" fmla="*/ 77 h 77"/>
              <a:gd name="T68" fmla="*/ 1191 w 1382"/>
              <a:gd name="T69" fmla="*/ 77 h 77"/>
              <a:gd name="T70" fmla="*/ 1203 w 1382"/>
              <a:gd name="T71" fmla="*/ 77 h 77"/>
              <a:gd name="T72" fmla="*/ 1206 w 1382"/>
              <a:gd name="T73" fmla="*/ 77 h 77"/>
              <a:gd name="T74" fmla="*/ 1219 w 1382"/>
              <a:gd name="T75" fmla="*/ 77 h 77"/>
              <a:gd name="T76" fmla="*/ 1223 w 1382"/>
              <a:gd name="T77" fmla="*/ 77 h 77"/>
              <a:gd name="T78" fmla="*/ 1233 w 1382"/>
              <a:gd name="T79" fmla="*/ 77 h 77"/>
              <a:gd name="T80" fmla="*/ 1237 w 1382"/>
              <a:gd name="T81" fmla="*/ 77 h 77"/>
              <a:gd name="T82" fmla="*/ 1245 w 1382"/>
              <a:gd name="T83" fmla="*/ 77 h 77"/>
              <a:gd name="T84" fmla="*/ 1254 w 1382"/>
              <a:gd name="T85" fmla="*/ 77 h 77"/>
              <a:gd name="T86" fmla="*/ 1260 w 1382"/>
              <a:gd name="T87" fmla="*/ 77 h 77"/>
              <a:gd name="T88" fmla="*/ 1264 w 1382"/>
              <a:gd name="T89" fmla="*/ 77 h 77"/>
              <a:gd name="T90" fmla="*/ 1274 w 1382"/>
              <a:gd name="T91" fmla="*/ 77 h 77"/>
              <a:gd name="T92" fmla="*/ 1276 w 1382"/>
              <a:gd name="T93" fmla="*/ 77 h 77"/>
              <a:gd name="T94" fmla="*/ 1282 w 1382"/>
              <a:gd name="T95" fmla="*/ 77 h 77"/>
              <a:gd name="T96" fmla="*/ 1285 w 1382"/>
              <a:gd name="T97" fmla="*/ 77 h 77"/>
              <a:gd name="T98" fmla="*/ 1302 w 1382"/>
              <a:gd name="T99" fmla="*/ 77 h 77"/>
              <a:gd name="T100" fmla="*/ 1314 w 1382"/>
              <a:gd name="T101" fmla="*/ 77 h 77"/>
              <a:gd name="T102" fmla="*/ 1341 w 1382"/>
              <a:gd name="T103" fmla="*/ 77 h 77"/>
              <a:gd name="T104" fmla="*/ 1365 w 1382"/>
              <a:gd name="T105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82" h="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1" y="0"/>
                </a:lnTo>
                <a:lnTo>
                  <a:pt x="21" y="0"/>
                </a:lnTo>
                <a:lnTo>
                  <a:pt x="32" y="0"/>
                </a:lnTo>
                <a:lnTo>
                  <a:pt x="32" y="5"/>
                </a:lnTo>
                <a:lnTo>
                  <a:pt x="37" y="5"/>
                </a:lnTo>
                <a:lnTo>
                  <a:pt x="37" y="9"/>
                </a:lnTo>
                <a:lnTo>
                  <a:pt x="64" y="9"/>
                </a:lnTo>
                <a:lnTo>
                  <a:pt x="64" y="14"/>
                </a:lnTo>
                <a:lnTo>
                  <a:pt x="87" y="14"/>
                </a:lnTo>
                <a:lnTo>
                  <a:pt x="87" y="18"/>
                </a:lnTo>
                <a:lnTo>
                  <a:pt x="119" y="18"/>
                </a:lnTo>
                <a:lnTo>
                  <a:pt x="119" y="23"/>
                </a:lnTo>
                <a:lnTo>
                  <a:pt x="136" y="23"/>
                </a:lnTo>
                <a:lnTo>
                  <a:pt x="136" y="27"/>
                </a:lnTo>
                <a:lnTo>
                  <a:pt x="149" y="27"/>
                </a:lnTo>
                <a:lnTo>
                  <a:pt x="149" y="27"/>
                </a:lnTo>
                <a:lnTo>
                  <a:pt x="191" y="27"/>
                </a:lnTo>
                <a:lnTo>
                  <a:pt x="191" y="32"/>
                </a:lnTo>
                <a:lnTo>
                  <a:pt x="202" y="32"/>
                </a:lnTo>
                <a:lnTo>
                  <a:pt x="202" y="36"/>
                </a:lnTo>
                <a:lnTo>
                  <a:pt x="270" y="36"/>
                </a:lnTo>
                <a:lnTo>
                  <a:pt x="270" y="41"/>
                </a:lnTo>
                <a:lnTo>
                  <a:pt x="320" y="41"/>
                </a:lnTo>
                <a:lnTo>
                  <a:pt x="320" y="41"/>
                </a:lnTo>
                <a:lnTo>
                  <a:pt x="339" y="41"/>
                </a:lnTo>
                <a:lnTo>
                  <a:pt x="339" y="45"/>
                </a:lnTo>
                <a:lnTo>
                  <a:pt x="362" y="45"/>
                </a:lnTo>
                <a:lnTo>
                  <a:pt x="362" y="45"/>
                </a:lnTo>
                <a:lnTo>
                  <a:pt x="491" y="45"/>
                </a:lnTo>
                <a:lnTo>
                  <a:pt x="491" y="50"/>
                </a:lnTo>
                <a:lnTo>
                  <a:pt x="602" y="50"/>
                </a:lnTo>
                <a:lnTo>
                  <a:pt x="602" y="55"/>
                </a:lnTo>
                <a:lnTo>
                  <a:pt x="693" y="55"/>
                </a:lnTo>
                <a:lnTo>
                  <a:pt x="693" y="59"/>
                </a:lnTo>
                <a:lnTo>
                  <a:pt x="769" y="59"/>
                </a:lnTo>
                <a:lnTo>
                  <a:pt x="769" y="59"/>
                </a:lnTo>
                <a:lnTo>
                  <a:pt x="850" y="59"/>
                </a:lnTo>
                <a:lnTo>
                  <a:pt x="850" y="59"/>
                </a:lnTo>
                <a:lnTo>
                  <a:pt x="885" y="59"/>
                </a:lnTo>
                <a:lnTo>
                  <a:pt x="885" y="64"/>
                </a:lnTo>
                <a:lnTo>
                  <a:pt x="893" y="64"/>
                </a:lnTo>
                <a:lnTo>
                  <a:pt x="893" y="64"/>
                </a:lnTo>
                <a:lnTo>
                  <a:pt x="904" y="64"/>
                </a:lnTo>
                <a:lnTo>
                  <a:pt x="904" y="64"/>
                </a:lnTo>
                <a:lnTo>
                  <a:pt x="918" y="64"/>
                </a:lnTo>
                <a:lnTo>
                  <a:pt x="918" y="64"/>
                </a:lnTo>
                <a:lnTo>
                  <a:pt x="923" y="64"/>
                </a:lnTo>
                <a:lnTo>
                  <a:pt x="923" y="64"/>
                </a:lnTo>
                <a:lnTo>
                  <a:pt x="929" y="64"/>
                </a:lnTo>
                <a:lnTo>
                  <a:pt x="929" y="64"/>
                </a:lnTo>
                <a:lnTo>
                  <a:pt x="939" y="64"/>
                </a:lnTo>
                <a:lnTo>
                  <a:pt x="939" y="64"/>
                </a:lnTo>
                <a:lnTo>
                  <a:pt x="942" y="64"/>
                </a:lnTo>
                <a:lnTo>
                  <a:pt x="942" y="64"/>
                </a:lnTo>
                <a:lnTo>
                  <a:pt x="957" y="64"/>
                </a:lnTo>
                <a:lnTo>
                  <a:pt x="957" y="64"/>
                </a:lnTo>
                <a:lnTo>
                  <a:pt x="958" y="64"/>
                </a:lnTo>
                <a:lnTo>
                  <a:pt x="958" y="64"/>
                </a:lnTo>
                <a:lnTo>
                  <a:pt x="966" y="64"/>
                </a:lnTo>
                <a:lnTo>
                  <a:pt x="966" y="64"/>
                </a:lnTo>
                <a:lnTo>
                  <a:pt x="972" y="64"/>
                </a:lnTo>
                <a:lnTo>
                  <a:pt x="972" y="64"/>
                </a:lnTo>
                <a:lnTo>
                  <a:pt x="974" y="64"/>
                </a:lnTo>
                <a:lnTo>
                  <a:pt x="974" y="64"/>
                </a:lnTo>
                <a:lnTo>
                  <a:pt x="983" y="64"/>
                </a:lnTo>
                <a:lnTo>
                  <a:pt x="983" y="64"/>
                </a:lnTo>
                <a:lnTo>
                  <a:pt x="987" y="64"/>
                </a:lnTo>
                <a:lnTo>
                  <a:pt x="987" y="64"/>
                </a:lnTo>
                <a:lnTo>
                  <a:pt x="993" y="64"/>
                </a:lnTo>
                <a:lnTo>
                  <a:pt x="993" y="64"/>
                </a:lnTo>
                <a:lnTo>
                  <a:pt x="999" y="64"/>
                </a:lnTo>
                <a:lnTo>
                  <a:pt x="999" y="64"/>
                </a:lnTo>
                <a:lnTo>
                  <a:pt x="1008" y="64"/>
                </a:lnTo>
                <a:lnTo>
                  <a:pt x="1008" y="64"/>
                </a:lnTo>
                <a:lnTo>
                  <a:pt x="1009" y="64"/>
                </a:lnTo>
                <a:lnTo>
                  <a:pt x="1009" y="64"/>
                </a:lnTo>
                <a:lnTo>
                  <a:pt x="1011" y="64"/>
                </a:lnTo>
                <a:lnTo>
                  <a:pt x="1011" y="64"/>
                </a:lnTo>
                <a:lnTo>
                  <a:pt x="1015" y="64"/>
                </a:lnTo>
                <a:lnTo>
                  <a:pt x="1015" y="64"/>
                </a:lnTo>
                <a:lnTo>
                  <a:pt x="1024" y="64"/>
                </a:lnTo>
                <a:lnTo>
                  <a:pt x="1024" y="70"/>
                </a:lnTo>
                <a:lnTo>
                  <a:pt x="1026" y="70"/>
                </a:lnTo>
                <a:lnTo>
                  <a:pt x="1026" y="70"/>
                </a:lnTo>
                <a:lnTo>
                  <a:pt x="1027" y="70"/>
                </a:lnTo>
                <a:lnTo>
                  <a:pt x="1027" y="70"/>
                </a:lnTo>
                <a:lnTo>
                  <a:pt x="1033" y="70"/>
                </a:lnTo>
                <a:lnTo>
                  <a:pt x="1033" y="70"/>
                </a:lnTo>
                <a:lnTo>
                  <a:pt x="1036" y="70"/>
                </a:lnTo>
                <a:lnTo>
                  <a:pt x="1036" y="70"/>
                </a:lnTo>
                <a:lnTo>
                  <a:pt x="1037" y="70"/>
                </a:lnTo>
                <a:lnTo>
                  <a:pt x="1037" y="70"/>
                </a:lnTo>
                <a:lnTo>
                  <a:pt x="1037" y="70"/>
                </a:lnTo>
                <a:lnTo>
                  <a:pt x="1037" y="70"/>
                </a:lnTo>
                <a:lnTo>
                  <a:pt x="1043" y="70"/>
                </a:lnTo>
                <a:lnTo>
                  <a:pt x="1043" y="70"/>
                </a:lnTo>
                <a:lnTo>
                  <a:pt x="1052" y="70"/>
                </a:lnTo>
                <a:lnTo>
                  <a:pt x="1052" y="70"/>
                </a:lnTo>
                <a:lnTo>
                  <a:pt x="1057" y="70"/>
                </a:lnTo>
                <a:lnTo>
                  <a:pt x="1057" y="70"/>
                </a:lnTo>
                <a:lnTo>
                  <a:pt x="1063" y="70"/>
                </a:lnTo>
                <a:lnTo>
                  <a:pt x="1063" y="70"/>
                </a:lnTo>
                <a:lnTo>
                  <a:pt x="1064" y="70"/>
                </a:lnTo>
                <a:lnTo>
                  <a:pt x="1064" y="70"/>
                </a:lnTo>
                <a:lnTo>
                  <a:pt x="1089" y="70"/>
                </a:lnTo>
                <a:lnTo>
                  <a:pt x="1089" y="70"/>
                </a:lnTo>
                <a:lnTo>
                  <a:pt x="1101" y="70"/>
                </a:lnTo>
                <a:lnTo>
                  <a:pt x="1101" y="70"/>
                </a:lnTo>
                <a:lnTo>
                  <a:pt x="1106" y="70"/>
                </a:lnTo>
                <a:lnTo>
                  <a:pt x="1106" y="70"/>
                </a:lnTo>
                <a:lnTo>
                  <a:pt x="1107" y="70"/>
                </a:lnTo>
                <a:lnTo>
                  <a:pt x="1107" y="70"/>
                </a:lnTo>
                <a:lnTo>
                  <a:pt x="1112" y="70"/>
                </a:lnTo>
                <a:lnTo>
                  <a:pt x="1112" y="70"/>
                </a:lnTo>
                <a:lnTo>
                  <a:pt x="1116" y="70"/>
                </a:lnTo>
                <a:lnTo>
                  <a:pt x="1116" y="70"/>
                </a:lnTo>
                <a:lnTo>
                  <a:pt x="1122" y="70"/>
                </a:lnTo>
                <a:lnTo>
                  <a:pt x="1122" y="70"/>
                </a:lnTo>
                <a:lnTo>
                  <a:pt x="1128" y="70"/>
                </a:lnTo>
                <a:lnTo>
                  <a:pt x="1128" y="70"/>
                </a:lnTo>
                <a:lnTo>
                  <a:pt x="1128" y="70"/>
                </a:lnTo>
                <a:lnTo>
                  <a:pt x="1128" y="70"/>
                </a:lnTo>
                <a:lnTo>
                  <a:pt x="1133" y="70"/>
                </a:lnTo>
                <a:lnTo>
                  <a:pt x="1133" y="70"/>
                </a:lnTo>
                <a:lnTo>
                  <a:pt x="1143" y="70"/>
                </a:lnTo>
                <a:lnTo>
                  <a:pt x="1143" y="70"/>
                </a:lnTo>
                <a:lnTo>
                  <a:pt x="1144" y="70"/>
                </a:lnTo>
                <a:lnTo>
                  <a:pt x="1144" y="70"/>
                </a:lnTo>
                <a:lnTo>
                  <a:pt x="1147" y="70"/>
                </a:lnTo>
                <a:lnTo>
                  <a:pt x="1147" y="70"/>
                </a:lnTo>
                <a:lnTo>
                  <a:pt x="1148" y="70"/>
                </a:lnTo>
                <a:lnTo>
                  <a:pt x="1148" y="77"/>
                </a:lnTo>
                <a:lnTo>
                  <a:pt x="1157" y="77"/>
                </a:lnTo>
                <a:lnTo>
                  <a:pt x="1157" y="77"/>
                </a:lnTo>
                <a:lnTo>
                  <a:pt x="1159" y="77"/>
                </a:lnTo>
                <a:lnTo>
                  <a:pt x="1159" y="77"/>
                </a:lnTo>
                <a:lnTo>
                  <a:pt x="1163" y="77"/>
                </a:lnTo>
                <a:lnTo>
                  <a:pt x="1163" y="77"/>
                </a:lnTo>
                <a:lnTo>
                  <a:pt x="1163" y="77"/>
                </a:lnTo>
                <a:lnTo>
                  <a:pt x="1163" y="77"/>
                </a:lnTo>
                <a:lnTo>
                  <a:pt x="1166" y="77"/>
                </a:lnTo>
                <a:lnTo>
                  <a:pt x="1166" y="77"/>
                </a:lnTo>
                <a:lnTo>
                  <a:pt x="1169" y="77"/>
                </a:lnTo>
                <a:lnTo>
                  <a:pt x="1169" y="77"/>
                </a:lnTo>
                <a:lnTo>
                  <a:pt x="1169" y="77"/>
                </a:lnTo>
                <a:lnTo>
                  <a:pt x="1169" y="77"/>
                </a:lnTo>
                <a:lnTo>
                  <a:pt x="1174" y="77"/>
                </a:lnTo>
                <a:lnTo>
                  <a:pt x="1174" y="77"/>
                </a:lnTo>
                <a:lnTo>
                  <a:pt x="1175" y="77"/>
                </a:lnTo>
                <a:lnTo>
                  <a:pt x="1175" y="77"/>
                </a:lnTo>
                <a:lnTo>
                  <a:pt x="1176" y="77"/>
                </a:lnTo>
                <a:lnTo>
                  <a:pt x="1176" y="77"/>
                </a:lnTo>
                <a:lnTo>
                  <a:pt x="1179" y="77"/>
                </a:lnTo>
                <a:lnTo>
                  <a:pt x="1179" y="77"/>
                </a:lnTo>
                <a:lnTo>
                  <a:pt x="1181" y="77"/>
                </a:lnTo>
                <a:lnTo>
                  <a:pt x="1181" y="77"/>
                </a:lnTo>
                <a:lnTo>
                  <a:pt x="1185" y="77"/>
                </a:lnTo>
                <a:lnTo>
                  <a:pt x="1185" y="77"/>
                </a:lnTo>
                <a:lnTo>
                  <a:pt x="1186" y="77"/>
                </a:lnTo>
                <a:lnTo>
                  <a:pt x="1186" y="77"/>
                </a:lnTo>
                <a:lnTo>
                  <a:pt x="1187" y="77"/>
                </a:lnTo>
                <a:lnTo>
                  <a:pt x="1187" y="77"/>
                </a:lnTo>
                <a:lnTo>
                  <a:pt x="1189" y="77"/>
                </a:lnTo>
                <a:lnTo>
                  <a:pt x="1189" y="77"/>
                </a:lnTo>
                <a:lnTo>
                  <a:pt x="1190" y="77"/>
                </a:lnTo>
                <a:lnTo>
                  <a:pt x="1190" y="77"/>
                </a:lnTo>
                <a:lnTo>
                  <a:pt x="1191" y="77"/>
                </a:lnTo>
                <a:lnTo>
                  <a:pt x="1191" y="77"/>
                </a:lnTo>
                <a:lnTo>
                  <a:pt x="1197" y="77"/>
                </a:lnTo>
                <a:lnTo>
                  <a:pt x="1197" y="77"/>
                </a:lnTo>
                <a:lnTo>
                  <a:pt x="1201" y="77"/>
                </a:lnTo>
                <a:lnTo>
                  <a:pt x="1201" y="77"/>
                </a:lnTo>
                <a:lnTo>
                  <a:pt x="1203" y="77"/>
                </a:lnTo>
                <a:lnTo>
                  <a:pt x="1203" y="77"/>
                </a:lnTo>
                <a:lnTo>
                  <a:pt x="1205" y="77"/>
                </a:lnTo>
                <a:lnTo>
                  <a:pt x="1205" y="77"/>
                </a:lnTo>
                <a:lnTo>
                  <a:pt x="1206" y="77"/>
                </a:lnTo>
                <a:lnTo>
                  <a:pt x="1206" y="77"/>
                </a:lnTo>
                <a:lnTo>
                  <a:pt x="1210" y="77"/>
                </a:lnTo>
                <a:lnTo>
                  <a:pt x="1210" y="77"/>
                </a:lnTo>
                <a:lnTo>
                  <a:pt x="1218" y="77"/>
                </a:lnTo>
                <a:lnTo>
                  <a:pt x="1218" y="77"/>
                </a:lnTo>
                <a:lnTo>
                  <a:pt x="1219" y="77"/>
                </a:lnTo>
                <a:lnTo>
                  <a:pt x="1219" y="77"/>
                </a:lnTo>
                <a:lnTo>
                  <a:pt x="1223" y="77"/>
                </a:lnTo>
                <a:lnTo>
                  <a:pt x="1223" y="77"/>
                </a:lnTo>
                <a:lnTo>
                  <a:pt x="1223" y="77"/>
                </a:lnTo>
                <a:lnTo>
                  <a:pt x="1223" y="77"/>
                </a:lnTo>
                <a:lnTo>
                  <a:pt x="1229" y="77"/>
                </a:lnTo>
                <a:lnTo>
                  <a:pt x="1229" y="77"/>
                </a:lnTo>
                <a:lnTo>
                  <a:pt x="1232" y="77"/>
                </a:lnTo>
                <a:lnTo>
                  <a:pt x="1232" y="77"/>
                </a:lnTo>
                <a:lnTo>
                  <a:pt x="1233" y="77"/>
                </a:lnTo>
                <a:lnTo>
                  <a:pt x="1233" y="77"/>
                </a:lnTo>
                <a:lnTo>
                  <a:pt x="1234" y="77"/>
                </a:lnTo>
                <a:lnTo>
                  <a:pt x="1234" y="77"/>
                </a:lnTo>
                <a:lnTo>
                  <a:pt x="1237" y="77"/>
                </a:lnTo>
                <a:lnTo>
                  <a:pt x="1237" y="77"/>
                </a:lnTo>
                <a:lnTo>
                  <a:pt x="1238" y="77"/>
                </a:lnTo>
                <a:lnTo>
                  <a:pt x="1238" y="77"/>
                </a:lnTo>
                <a:lnTo>
                  <a:pt x="1239" y="77"/>
                </a:lnTo>
                <a:lnTo>
                  <a:pt x="1239" y="77"/>
                </a:lnTo>
                <a:lnTo>
                  <a:pt x="1245" y="77"/>
                </a:lnTo>
                <a:lnTo>
                  <a:pt x="1245" y="77"/>
                </a:lnTo>
                <a:lnTo>
                  <a:pt x="1250" y="77"/>
                </a:lnTo>
                <a:lnTo>
                  <a:pt x="1250" y="77"/>
                </a:lnTo>
                <a:lnTo>
                  <a:pt x="1254" y="77"/>
                </a:lnTo>
                <a:lnTo>
                  <a:pt x="1254" y="77"/>
                </a:lnTo>
                <a:lnTo>
                  <a:pt x="1258" y="77"/>
                </a:lnTo>
                <a:lnTo>
                  <a:pt x="1258" y="77"/>
                </a:lnTo>
                <a:lnTo>
                  <a:pt x="1259" y="77"/>
                </a:lnTo>
                <a:lnTo>
                  <a:pt x="1259" y="77"/>
                </a:lnTo>
                <a:lnTo>
                  <a:pt x="1260" y="77"/>
                </a:lnTo>
                <a:lnTo>
                  <a:pt x="1260" y="77"/>
                </a:lnTo>
                <a:lnTo>
                  <a:pt x="1261" y="77"/>
                </a:lnTo>
                <a:lnTo>
                  <a:pt x="1261" y="77"/>
                </a:lnTo>
                <a:lnTo>
                  <a:pt x="1264" y="77"/>
                </a:lnTo>
                <a:lnTo>
                  <a:pt x="1264" y="77"/>
                </a:lnTo>
                <a:lnTo>
                  <a:pt x="1266" y="77"/>
                </a:lnTo>
                <a:lnTo>
                  <a:pt x="1266" y="77"/>
                </a:lnTo>
                <a:lnTo>
                  <a:pt x="1271" y="77"/>
                </a:lnTo>
                <a:lnTo>
                  <a:pt x="1271" y="77"/>
                </a:lnTo>
                <a:lnTo>
                  <a:pt x="1274" y="77"/>
                </a:lnTo>
                <a:lnTo>
                  <a:pt x="1274" y="77"/>
                </a:lnTo>
                <a:lnTo>
                  <a:pt x="1276" y="77"/>
                </a:lnTo>
                <a:lnTo>
                  <a:pt x="1276" y="77"/>
                </a:lnTo>
                <a:lnTo>
                  <a:pt x="1276" y="77"/>
                </a:lnTo>
                <a:lnTo>
                  <a:pt x="1276" y="77"/>
                </a:lnTo>
                <a:lnTo>
                  <a:pt x="1279" y="77"/>
                </a:lnTo>
                <a:lnTo>
                  <a:pt x="1279" y="77"/>
                </a:lnTo>
                <a:lnTo>
                  <a:pt x="1281" y="77"/>
                </a:lnTo>
                <a:lnTo>
                  <a:pt x="1281" y="77"/>
                </a:lnTo>
                <a:lnTo>
                  <a:pt x="1282" y="77"/>
                </a:lnTo>
                <a:lnTo>
                  <a:pt x="1282" y="77"/>
                </a:lnTo>
                <a:lnTo>
                  <a:pt x="1283" y="77"/>
                </a:lnTo>
                <a:lnTo>
                  <a:pt x="1283" y="77"/>
                </a:lnTo>
                <a:lnTo>
                  <a:pt x="1285" y="77"/>
                </a:lnTo>
                <a:lnTo>
                  <a:pt x="1285" y="77"/>
                </a:lnTo>
                <a:lnTo>
                  <a:pt x="1287" y="77"/>
                </a:lnTo>
                <a:lnTo>
                  <a:pt x="1287" y="77"/>
                </a:lnTo>
                <a:lnTo>
                  <a:pt x="1291" y="77"/>
                </a:lnTo>
                <a:lnTo>
                  <a:pt x="1291" y="77"/>
                </a:lnTo>
                <a:lnTo>
                  <a:pt x="1302" y="77"/>
                </a:lnTo>
                <a:lnTo>
                  <a:pt x="1302" y="77"/>
                </a:lnTo>
                <a:lnTo>
                  <a:pt x="1312" y="77"/>
                </a:lnTo>
                <a:lnTo>
                  <a:pt x="1312" y="77"/>
                </a:lnTo>
                <a:lnTo>
                  <a:pt x="1314" y="77"/>
                </a:lnTo>
                <a:lnTo>
                  <a:pt x="1314" y="77"/>
                </a:lnTo>
                <a:lnTo>
                  <a:pt x="1323" y="77"/>
                </a:lnTo>
                <a:lnTo>
                  <a:pt x="1323" y="77"/>
                </a:lnTo>
                <a:lnTo>
                  <a:pt x="1324" y="77"/>
                </a:lnTo>
                <a:lnTo>
                  <a:pt x="1324" y="77"/>
                </a:lnTo>
                <a:lnTo>
                  <a:pt x="1341" y="77"/>
                </a:lnTo>
                <a:lnTo>
                  <a:pt x="1341" y="77"/>
                </a:lnTo>
                <a:lnTo>
                  <a:pt x="1343" y="77"/>
                </a:lnTo>
                <a:lnTo>
                  <a:pt x="1343" y="77"/>
                </a:lnTo>
                <a:lnTo>
                  <a:pt x="1365" y="77"/>
                </a:lnTo>
                <a:lnTo>
                  <a:pt x="1365" y="77"/>
                </a:lnTo>
                <a:lnTo>
                  <a:pt x="1382" y="77"/>
                </a:lnTo>
                <a:lnTo>
                  <a:pt x="1382" y="77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1536700" y="1168400"/>
            <a:ext cx="4227513" cy="106363"/>
          </a:xfrm>
          <a:custGeom>
            <a:avLst/>
            <a:gdLst>
              <a:gd name="T0" fmla="*/ 21 w 1387"/>
              <a:gd name="T1" fmla="*/ 1 h 35"/>
              <a:gd name="T2" fmla="*/ 27 w 1387"/>
              <a:gd name="T3" fmla="*/ 1 h 35"/>
              <a:gd name="T4" fmla="*/ 93 w 1387"/>
              <a:gd name="T5" fmla="*/ 4 h 35"/>
              <a:gd name="T6" fmla="*/ 128 w 1387"/>
              <a:gd name="T7" fmla="*/ 7 h 35"/>
              <a:gd name="T8" fmla="*/ 149 w 1387"/>
              <a:gd name="T9" fmla="*/ 7 h 35"/>
              <a:gd name="T10" fmla="*/ 156 w 1387"/>
              <a:gd name="T11" fmla="*/ 7 h 35"/>
              <a:gd name="T12" fmla="*/ 210 w 1387"/>
              <a:gd name="T13" fmla="*/ 11 h 35"/>
              <a:gd name="T14" fmla="*/ 315 w 1387"/>
              <a:gd name="T15" fmla="*/ 14 h 35"/>
              <a:gd name="T16" fmla="*/ 425 w 1387"/>
              <a:gd name="T17" fmla="*/ 15 h 35"/>
              <a:gd name="T18" fmla="*/ 529 w 1387"/>
              <a:gd name="T19" fmla="*/ 17 h 35"/>
              <a:gd name="T20" fmla="*/ 613 w 1387"/>
              <a:gd name="T21" fmla="*/ 21 h 35"/>
              <a:gd name="T22" fmla="*/ 696 w 1387"/>
              <a:gd name="T23" fmla="*/ 21 h 35"/>
              <a:gd name="T24" fmla="*/ 791 w 1387"/>
              <a:gd name="T25" fmla="*/ 24 h 35"/>
              <a:gd name="T26" fmla="*/ 850 w 1387"/>
              <a:gd name="T27" fmla="*/ 25 h 35"/>
              <a:gd name="T28" fmla="*/ 907 w 1387"/>
              <a:gd name="T29" fmla="*/ 27 h 35"/>
              <a:gd name="T30" fmla="*/ 920 w 1387"/>
              <a:gd name="T31" fmla="*/ 27 h 35"/>
              <a:gd name="T32" fmla="*/ 929 w 1387"/>
              <a:gd name="T33" fmla="*/ 27 h 35"/>
              <a:gd name="T34" fmla="*/ 942 w 1387"/>
              <a:gd name="T35" fmla="*/ 28 h 35"/>
              <a:gd name="T36" fmla="*/ 951 w 1387"/>
              <a:gd name="T37" fmla="*/ 28 h 35"/>
              <a:gd name="T38" fmla="*/ 961 w 1387"/>
              <a:gd name="T39" fmla="*/ 28 h 35"/>
              <a:gd name="T40" fmla="*/ 971 w 1387"/>
              <a:gd name="T41" fmla="*/ 28 h 35"/>
              <a:gd name="T42" fmla="*/ 980 w 1387"/>
              <a:gd name="T43" fmla="*/ 28 h 35"/>
              <a:gd name="T44" fmla="*/ 989 w 1387"/>
              <a:gd name="T45" fmla="*/ 28 h 35"/>
              <a:gd name="T46" fmla="*/ 1000 w 1387"/>
              <a:gd name="T47" fmla="*/ 28 h 35"/>
              <a:gd name="T48" fmla="*/ 1014 w 1387"/>
              <a:gd name="T49" fmla="*/ 28 h 35"/>
              <a:gd name="T50" fmla="*/ 1021 w 1387"/>
              <a:gd name="T51" fmla="*/ 28 h 35"/>
              <a:gd name="T52" fmla="*/ 1030 w 1387"/>
              <a:gd name="T53" fmla="*/ 28 h 35"/>
              <a:gd name="T54" fmla="*/ 1038 w 1387"/>
              <a:gd name="T55" fmla="*/ 28 h 35"/>
              <a:gd name="T56" fmla="*/ 1046 w 1387"/>
              <a:gd name="T57" fmla="*/ 30 h 35"/>
              <a:gd name="T58" fmla="*/ 1055 w 1387"/>
              <a:gd name="T59" fmla="*/ 30 h 35"/>
              <a:gd name="T60" fmla="*/ 1065 w 1387"/>
              <a:gd name="T61" fmla="*/ 31 h 35"/>
              <a:gd name="T62" fmla="*/ 1073 w 1387"/>
              <a:gd name="T63" fmla="*/ 31 h 35"/>
              <a:gd name="T64" fmla="*/ 1081 w 1387"/>
              <a:gd name="T65" fmla="*/ 31 h 35"/>
              <a:gd name="T66" fmla="*/ 1090 w 1387"/>
              <a:gd name="T67" fmla="*/ 33 h 35"/>
              <a:gd name="T68" fmla="*/ 1099 w 1387"/>
              <a:gd name="T69" fmla="*/ 33 h 35"/>
              <a:gd name="T70" fmla="*/ 1106 w 1387"/>
              <a:gd name="T71" fmla="*/ 33 h 35"/>
              <a:gd name="T72" fmla="*/ 1116 w 1387"/>
              <a:gd name="T73" fmla="*/ 33 h 35"/>
              <a:gd name="T74" fmla="*/ 1127 w 1387"/>
              <a:gd name="T75" fmla="*/ 33 h 35"/>
              <a:gd name="T76" fmla="*/ 1139 w 1387"/>
              <a:gd name="T77" fmla="*/ 33 h 35"/>
              <a:gd name="T78" fmla="*/ 1149 w 1387"/>
              <a:gd name="T79" fmla="*/ 33 h 35"/>
              <a:gd name="T80" fmla="*/ 1157 w 1387"/>
              <a:gd name="T81" fmla="*/ 33 h 35"/>
              <a:gd name="T82" fmla="*/ 1165 w 1387"/>
              <a:gd name="T83" fmla="*/ 33 h 35"/>
              <a:gd name="T84" fmla="*/ 1173 w 1387"/>
              <a:gd name="T85" fmla="*/ 33 h 35"/>
              <a:gd name="T86" fmla="*/ 1182 w 1387"/>
              <a:gd name="T87" fmla="*/ 33 h 35"/>
              <a:gd name="T88" fmla="*/ 1191 w 1387"/>
              <a:gd name="T89" fmla="*/ 35 h 35"/>
              <a:gd name="T90" fmla="*/ 1200 w 1387"/>
              <a:gd name="T91" fmla="*/ 35 h 35"/>
              <a:gd name="T92" fmla="*/ 1207 w 1387"/>
              <a:gd name="T93" fmla="*/ 35 h 35"/>
              <a:gd name="T94" fmla="*/ 1216 w 1387"/>
              <a:gd name="T95" fmla="*/ 35 h 35"/>
              <a:gd name="T96" fmla="*/ 1223 w 1387"/>
              <a:gd name="T97" fmla="*/ 35 h 35"/>
              <a:gd name="T98" fmla="*/ 1232 w 1387"/>
              <a:gd name="T99" fmla="*/ 35 h 35"/>
              <a:gd name="T100" fmla="*/ 1239 w 1387"/>
              <a:gd name="T101" fmla="*/ 35 h 35"/>
              <a:gd name="T102" fmla="*/ 1248 w 1387"/>
              <a:gd name="T103" fmla="*/ 35 h 35"/>
              <a:gd name="T104" fmla="*/ 1255 w 1387"/>
              <a:gd name="T105" fmla="*/ 35 h 35"/>
              <a:gd name="T106" fmla="*/ 1264 w 1387"/>
              <a:gd name="T107" fmla="*/ 35 h 35"/>
              <a:gd name="T108" fmla="*/ 1272 w 1387"/>
              <a:gd name="T109" fmla="*/ 35 h 35"/>
              <a:gd name="T110" fmla="*/ 1281 w 1387"/>
              <a:gd name="T111" fmla="*/ 35 h 35"/>
              <a:gd name="T112" fmla="*/ 1290 w 1387"/>
              <a:gd name="T113" fmla="*/ 35 h 35"/>
              <a:gd name="T114" fmla="*/ 1314 w 1387"/>
              <a:gd name="T115" fmla="*/ 35 h 35"/>
              <a:gd name="T116" fmla="*/ 1333 w 1387"/>
              <a:gd name="T117" fmla="*/ 35 h 35"/>
              <a:gd name="T118" fmla="*/ 1351 w 1387"/>
              <a:gd name="T119" fmla="*/ 35 h 35"/>
              <a:gd name="T120" fmla="*/ 1380 w 1387"/>
              <a:gd name="T121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87" h="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1"/>
                </a:lnTo>
                <a:lnTo>
                  <a:pt x="6" y="1"/>
                </a:lnTo>
                <a:lnTo>
                  <a:pt x="6" y="1"/>
                </a:lnTo>
                <a:lnTo>
                  <a:pt x="20" y="1"/>
                </a:lnTo>
                <a:lnTo>
                  <a:pt x="20" y="1"/>
                </a:lnTo>
                <a:lnTo>
                  <a:pt x="21" y="1"/>
                </a:lnTo>
                <a:lnTo>
                  <a:pt x="21" y="1"/>
                </a:lnTo>
                <a:lnTo>
                  <a:pt x="21" y="1"/>
                </a:lnTo>
                <a:lnTo>
                  <a:pt x="21" y="1"/>
                </a:lnTo>
                <a:lnTo>
                  <a:pt x="22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5" y="1"/>
                </a:lnTo>
                <a:lnTo>
                  <a:pt x="25" y="1"/>
                </a:lnTo>
                <a:lnTo>
                  <a:pt x="26" y="1"/>
                </a:lnTo>
                <a:lnTo>
                  <a:pt x="26" y="1"/>
                </a:lnTo>
                <a:lnTo>
                  <a:pt x="27" y="1"/>
                </a:lnTo>
                <a:lnTo>
                  <a:pt x="27" y="1"/>
                </a:lnTo>
                <a:lnTo>
                  <a:pt x="43" y="1"/>
                </a:lnTo>
                <a:lnTo>
                  <a:pt x="43" y="1"/>
                </a:lnTo>
                <a:lnTo>
                  <a:pt x="54" y="1"/>
                </a:lnTo>
                <a:lnTo>
                  <a:pt x="54" y="2"/>
                </a:lnTo>
                <a:lnTo>
                  <a:pt x="64" y="2"/>
                </a:lnTo>
                <a:lnTo>
                  <a:pt x="64" y="2"/>
                </a:lnTo>
                <a:lnTo>
                  <a:pt x="72" y="2"/>
                </a:lnTo>
                <a:lnTo>
                  <a:pt x="72" y="2"/>
                </a:lnTo>
                <a:lnTo>
                  <a:pt x="84" y="2"/>
                </a:lnTo>
                <a:lnTo>
                  <a:pt x="84" y="3"/>
                </a:lnTo>
                <a:lnTo>
                  <a:pt x="87" y="3"/>
                </a:lnTo>
                <a:lnTo>
                  <a:pt x="87" y="3"/>
                </a:lnTo>
                <a:lnTo>
                  <a:pt x="93" y="3"/>
                </a:lnTo>
                <a:lnTo>
                  <a:pt x="93" y="4"/>
                </a:lnTo>
                <a:lnTo>
                  <a:pt x="95" y="4"/>
                </a:lnTo>
                <a:lnTo>
                  <a:pt x="95" y="4"/>
                </a:lnTo>
                <a:lnTo>
                  <a:pt x="100" y="4"/>
                </a:lnTo>
                <a:lnTo>
                  <a:pt x="100" y="5"/>
                </a:lnTo>
                <a:lnTo>
                  <a:pt x="103" y="5"/>
                </a:lnTo>
                <a:lnTo>
                  <a:pt x="103" y="5"/>
                </a:lnTo>
                <a:lnTo>
                  <a:pt x="106" y="5"/>
                </a:lnTo>
                <a:lnTo>
                  <a:pt x="106" y="5"/>
                </a:lnTo>
                <a:lnTo>
                  <a:pt x="113" y="5"/>
                </a:lnTo>
                <a:lnTo>
                  <a:pt x="113" y="5"/>
                </a:lnTo>
                <a:lnTo>
                  <a:pt x="115" y="5"/>
                </a:lnTo>
                <a:lnTo>
                  <a:pt x="115" y="6"/>
                </a:lnTo>
                <a:lnTo>
                  <a:pt x="120" y="6"/>
                </a:lnTo>
                <a:lnTo>
                  <a:pt x="120" y="7"/>
                </a:lnTo>
                <a:lnTo>
                  <a:pt x="128" y="7"/>
                </a:lnTo>
                <a:lnTo>
                  <a:pt x="128" y="7"/>
                </a:lnTo>
                <a:lnTo>
                  <a:pt x="144" y="7"/>
                </a:lnTo>
                <a:lnTo>
                  <a:pt x="144" y="7"/>
                </a:lnTo>
                <a:lnTo>
                  <a:pt x="145" y="7"/>
                </a:lnTo>
                <a:lnTo>
                  <a:pt x="145" y="7"/>
                </a:lnTo>
                <a:lnTo>
                  <a:pt x="146" y="7"/>
                </a:lnTo>
                <a:lnTo>
                  <a:pt x="146" y="7"/>
                </a:lnTo>
                <a:lnTo>
                  <a:pt x="147" y="7"/>
                </a:lnTo>
                <a:lnTo>
                  <a:pt x="147" y="7"/>
                </a:lnTo>
                <a:lnTo>
                  <a:pt x="147" y="7"/>
                </a:lnTo>
                <a:lnTo>
                  <a:pt x="147" y="7"/>
                </a:lnTo>
                <a:lnTo>
                  <a:pt x="148" y="7"/>
                </a:lnTo>
                <a:lnTo>
                  <a:pt x="148" y="7"/>
                </a:lnTo>
                <a:lnTo>
                  <a:pt x="149" y="7"/>
                </a:lnTo>
                <a:lnTo>
                  <a:pt x="149" y="7"/>
                </a:lnTo>
                <a:lnTo>
                  <a:pt x="150" y="7"/>
                </a:lnTo>
                <a:lnTo>
                  <a:pt x="150" y="7"/>
                </a:lnTo>
                <a:lnTo>
                  <a:pt x="150" y="7"/>
                </a:lnTo>
                <a:lnTo>
                  <a:pt x="150" y="7"/>
                </a:lnTo>
                <a:lnTo>
                  <a:pt x="152" y="7"/>
                </a:lnTo>
                <a:lnTo>
                  <a:pt x="152" y="7"/>
                </a:lnTo>
                <a:lnTo>
                  <a:pt x="153" y="7"/>
                </a:lnTo>
                <a:lnTo>
                  <a:pt x="153" y="7"/>
                </a:lnTo>
                <a:lnTo>
                  <a:pt x="153" y="7"/>
                </a:lnTo>
                <a:lnTo>
                  <a:pt x="153" y="7"/>
                </a:lnTo>
                <a:lnTo>
                  <a:pt x="154" y="7"/>
                </a:lnTo>
                <a:lnTo>
                  <a:pt x="154" y="7"/>
                </a:lnTo>
                <a:lnTo>
                  <a:pt x="155" y="7"/>
                </a:lnTo>
                <a:lnTo>
                  <a:pt x="155" y="7"/>
                </a:lnTo>
                <a:lnTo>
                  <a:pt x="156" y="7"/>
                </a:lnTo>
                <a:lnTo>
                  <a:pt x="156" y="7"/>
                </a:lnTo>
                <a:lnTo>
                  <a:pt x="166" y="7"/>
                </a:lnTo>
                <a:lnTo>
                  <a:pt x="166" y="8"/>
                </a:lnTo>
                <a:lnTo>
                  <a:pt x="168" y="8"/>
                </a:lnTo>
                <a:lnTo>
                  <a:pt x="168" y="8"/>
                </a:lnTo>
                <a:lnTo>
                  <a:pt x="170" y="8"/>
                </a:lnTo>
                <a:lnTo>
                  <a:pt x="170" y="9"/>
                </a:lnTo>
                <a:lnTo>
                  <a:pt x="190" y="9"/>
                </a:lnTo>
                <a:lnTo>
                  <a:pt x="190" y="9"/>
                </a:lnTo>
                <a:lnTo>
                  <a:pt x="191" y="9"/>
                </a:lnTo>
                <a:lnTo>
                  <a:pt x="191" y="9"/>
                </a:lnTo>
                <a:lnTo>
                  <a:pt x="198" y="9"/>
                </a:lnTo>
                <a:lnTo>
                  <a:pt x="198" y="10"/>
                </a:lnTo>
                <a:lnTo>
                  <a:pt x="210" y="10"/>
                </a:lnTo>
                <a:lnTo>
                  <a:pt x="210" y="11"/>
                </a:lnTo>
                <a:lnTo>
                  <a:pt x="255" y="11"/>
                </a:lnTo>
                <a:lnTo>
                  <a:pt x="255" y="11"/>
                </a:lnTo>
                <a:lnTo>
                  <a:pt x="263" y="11"/>
                </a:lnTo>
                <a:lnTo>
                  <a:pt x="263" y="12"/>
                </a:lnTo>
                <a:lnTo>
                  <a:pt x="279" y="12"/>
                </a:lnTo>
                <a:lnTo>
                  <a:pt x="279" y="13"/>
                </a:lnTo>
                <a:lnTo>
                  <a:pt x="282" y="13"/>
                </a:lnTo>
                <a:lnTo>
                  <a:pt x="282" y="13"/>
                </a:lnTo>
                <a:lnTo>
                  <a:pt x="290" y="13"/>
                </a:lnTo>
                <a:lnTo>
                  <a:pt x="290" y="14"/>
                </a:lnTo>
                <a:lnTo>
                  <a:pt x="294" y="14"/>
                </a:lnTo>
                <a:lnTo>
                  <a:pt x="294" y="14"/>
                </a:lnTo>
                <a:lnTo>
                  <a:pt x="298" y="14"/>
                </a:lnTo>
                <a:lnTo>
                  <a:pt x="298" y="14"/>
                </a:lnTo>
                <a:lnTo>
                  <a:pt x="315" y="14"/>
                </a:lnTo>
                <a:lnTo>
                  <a:pt x="315" y="15"/>
                </a:lnTo>
                <a:lnTo>
                  <a:pt x="339" y="15"/>
                </a:lnTo>
                <a:lnTo>
                  <a:pt x="339" y="15"/>
                </a:lnTo>
                <a:lnTo>
                  <a:pt x="340" y="15"/>
                </a:lnTo>
                <a:lnTo>
                  <a:pt x="340" y="15"/>
                </a:lnTo>
                <a:lnTo>
                  <a:pt x="344" y="15"/>
                </a:lnTo>
                <a:lnTo>
                  <a:pt x="344" y="15"/>
                </a:lnTo>
                <a:lnTo>
                  <a:pt x="380" y="15"/>
                </a:lnTo>
                <a:lnTo>
                  <a:pt x="380" y="15"/>
                </a:lnTo>
                <a:lnTo>
                  <a:pt x="383" y="15"/>
                </a:lnTo>
                <a:lnTo>
                  <a:pt x="383" y="15"/>
                </a:lnTo>
                <a:lnTo>
                  <a:pt x="425" y="15"/>
                </a:lnTo>
                <a:lnTo>
                  <a:pt x="425" y="15"/>
                </a:lnTo>
                <a:lnTo>
                  <a:pt x="425" y="15"/>
                </a:lnTo>
                <a:lnTo>
                  <a:pt x="425" y="15"/>
                </a:lnTo>
                <a:lnTo>
                  <a:pt x="442" y="15"/>
                </a:lnTo>
                <a:lnTo>
                  <a:pt x="442" y="15"/>
                </a:lnTo>
                <a:lnTo>
                  <a:pt x="447" y="15"/>
                </a:lnTo>
                <a:lnTo>
                  <a:pt x="447" y="15"/>
                </a:lnTo>
                <a:lnTo>
                  <a:pt x="455" y="15"/>
                </a:lnTo>
                <a:lnTo>
                  <a:pt x="455" y="16"/>
                </a:lnTo>
                <a:lnTo>
                  <a:pt x="468" y="16"/>
                </a:lnTo>
                <a:lnTo>
                  <a:pt x="468" y="16"/>
                </a:lnTo>
                <a:lnTo>
                  <a:pt x="478" y="16"/>
                </a:lnTo>
                <a:lnTo>
                  <a:pt x="478" y="16"/>
                </a:lnTo>
                <a:lnTo>
                  <a:pt x="489" y="16"/>
                </a:lnTo>
                <a:lnTo>
                  <a:pt x="489" y="16"/>
                </a:lnTo>
                <a:lnTo>
                  <a:pt x="490" y="16"/>
                </a:lnTo>
                <a:lnTo>
                  <a:pt x="490" y="17"/>
                </a:lnTo>
                <a:lnTo>
                  <a:pt x="529" y="17"/>
                </a:lnTo>
                <a:lnTo>
                  <a:pt x="529" y="17"/>
                </a:lnTo>
                <a:lnTo>
                  <a:pt x="532" y="17"/>
                </a:lnTo>
                <a:lnTo>
                  <a:pt x="532" y="17"/>
                </a:lnTo>
                <a:lnTo>
                  <a:pt x="537" y="17"/>
                </a:lnTo>
                <a:lnTo>
                  <a:pt x="537" y="18"/>
                </a:lnTo>
                <a:lnTo>
                  <a:pt x="542" y="18"/>
                </a:lnTo>
                <a:lnTo>
                  <a:pt x="542" y="19"/>
                </a:lnTo>
                <a:lnTo>
                  <a:pt x="544" y="19"/>
                </a:lnTo>
                <a:lnTo>
                  <a:pt x="544" y="19"/>
                </a:lnTo>
                <a:lnTo>
                  <a:pt x="547" y="19"/>
                </a:lnTo>
                <a:lnTo>
                  <a:pt x="547" y="20"/>
                </a:lnTo>
                <a:lnTo>
                  <a:pt x="569" y="20"/>
                </a:lnTo>
                <a:lnTo>
                  <a:pt x="569" y="20"/>
                </a:lnTo>
                <a:lnTo>
                  <a:pt x="613" y="20"/>
                </a:lnTo>
                <a:lnTo>
                  <a:pt x="613" y="21"/>
                </a:lnTo>
                <a:lnTo>
                  <a:pt x="617" y="21"/>
                </a:lnTo>
                <a:lnTo>
                  <a:pt x="617" y="21"/>
                </a:lnTo>
                <a:lnTo>
                  <a:pt x="621" y="21"/>
                </a:lnTo>
                <a:lnTo>
                  <a:pt x="621" y="21"/>
                </a:lnTo>
                <a:lnTo>
                  <a:pt x="638" y="21"/>
                </a:lnTo>
                <a:lnTo>
                  <a:pt x="638" y="21"/>
                </a:lnTo>
                <a:lnTo>
                  <a:pt x="642" y="21"/>
                </a:lnTo>
                <a:lnTo>
                  <a:pt x="642" y="21"/>
                </a:lnTo>
                <a:lnTo>
                  <a:pt x="655" y="21"/>
                </a:lnTo>
                <a:lnTo>
                  <a:pt x="655" y="21"/>
                </a:lnTo>
                <a:lnTo>
                  <a:pt x="670" y="21"/>
                </a:lnTo>
                <a:lnTo>
                  <a:pt x="670" y="21"/>
                </a:lnTo>
                <a:lnTo>
                  <a:pt x="685" y="21"/>
                </a:lnTo>
                <a:lnTo>
                  <a:pt x="685" y="21"/>
                </a:lnTo>
                <a:lnTo>
                  <a:pt x="696" y="21"/>
                </a:lnTo>
                <a:lnTo>
                  <a:pt x="696" y="22"/>
                </a:lnTo>
                <a:lnTo>
                  <a:pt x="699" y="22"/>
                </a:lnTo>
                <a:lnTo>
                  <a:pt x="699" y="22"/>
                </a:lnTo>
                <a:lnTo>
                  <a:pt x="711" y="22"/>
                </a:lnTo>
                <a:lnTo>
                  <a:pt x="711" y="22"/>
                </a:lnTo>
                <a:lnTo>
                  <a:pt x="718" y="22"/>
                </a:lnTo>
                <a:lnTo>
                  <a:pt x="718" y="23"/>
                </a:lnTo>
                <a:lnTo>
                  <a:pt x="729" y="23"/>
                </a:lnTo>
                <a:lnTo>
                  <a:pt x="729" y="23"/>
                </a:lnTo>
                <a:lnTo>
                  <a:pt x="744" y="23"/>
                </a:lnTo>
                <a:lnTo>
                  <a:pt x="744" y="23"/>
                </a:lnTo>
                <a:lnTo>
                  <a:pt x="765" y="23"/>
                </a:lnTo>
                <a:lnTo>
                  <a:pt x="765" y="24"/>
                </a:lnTo>
                <a:lnTo>
                  <a:pt x="791" y="24"/>
                </a:lnTo>
                <a:lnTo>
                  <a:pt x="791" y="24"/>
                </a:lnTo>
                <a:lnTo>
                  <a:pt x="804" y="24"/>
                </a:lnTo>
                <a:lnTo>
                  <a:pt x="804" y="24"/>
                </a:lnTo>
                <a:lnTo>
                  <a:pt x="806" y="24"/>
                </a:lnTo>
                <a:lnTo>
                  <a:pt x="806" y="24"/>
                </a:lnTo>
                <a:lnTo>
                  <a:pt x="808" y="24"/>
                </a:lnTo>
                <a:lnTo>
                  <a:pt x="808" y="24"/>
                </a:lnTo>
                <a:lnTo>
                  <a:pt x="813" y="24"/>
                </a:lnTo>
                <a:lnTo>
                  <a:pt x="813" y="24"/>
                </a:lnTo>
                <a:lnTo>
                  <a:pt x="828" y="24"/>
                </a:lnTo>
                <a:lnTo>
                  <a:pt x="828" y="25"/>
                </a:lnTo>
                <a:lnTo>
                  <a:pt x="847" y="25"/>
                </a:lnTo>
                <a:lnTo>
                  <a:pt x="847" y="25"/>
                </a:lnTo>
                <a:lnTo>
                  <a:pt x="850" y="25"/>
                </a:lnTo>
                <a:lnTo>
                  <a:pt x="850" y="25"/>
                </a:lnTo>
                <a:lnTo>
                  <a:pt x="850" y="25"/>
                </a:lnTo>
                <a:lnTo>
                  <a:pt x="850" y="25"/>
                </a:lnTo>
                <a:lnTo>
                  <a:pt x="859" y="25"/>
                </a:lnTo>
                <a:lnTo>
                  <a:pt x="859" y="26"/>
                </a:lnTo>
                <a:lnTo>
                  <a:pt x="863" y="26"/>
                </a:lnTo>
                <a:lnTo>
                  <a:pt x="863" y="27"/>
                </a:lnTo>
                <a:lnTo>
                  <a:pt x="888" y="27"/>
                </a:lnTo>
                <a:lnTo>
                  <a:pt x="888" y="27"/>
                </a:lnTo>
                <a:lnTo>
                  <a:pt x="893" y="27"/>
                </a:lnTo>
                <a:lnTo>
                  <a:pt x="893" y="27"/>
                </a:lnTo>
                <a:lnTo>
                  <a:pt x="903" y="27"/>
                </a:lnTo>
                <a:lnTo>
                  <a:pt x="903" y="27"/>
                </a:lnTo>
                <a:lnTo>
                  <a:pt x="905" y="27"/>
                </a:lnTo>
                <a:lnTo>
                  <a:pt x="905" y="27"/>
                </a:lnTo>
                <a:lnTo>
                  <a:pt x="907" y="27"/>
                </a:lnTo>
                <a:lnTo>
                  <a:pt x="907" y="27"/>
                </a:lnTo>
                <a:lnTo>
                  <a:pt x="910" y="27"/>
                </a:lnTo>
                <a:lnTo>
                  <a:pt x="910" y="27"/>
                </a:lnTo>
                <a:lnTo>
                  <a:pt x="910" y="27"/>
                </a:lnTo>
                <a:lnTo>
                  <a:pt x="910" y="27"/>
                </a:lnTo>
                <a:lnTo>
                  <a:pt x="913" y="27"/>
                </a:lnTo>
                <a:lnTo>
                  <a:pt x="913" y="27"/>
                </a:lnTo>
                <a:lnTo>
                  <a:pt x="914" y="27"/>
                </a:lnTo>
                <a:lnTo>
                  <a:pt x="914" y="27"/>
                </a:lnTo>
                <a:lnTo>
                  <a:pt x="915" y="27"/>
                </a:lnTo>
                <a:lnTo>
                  <a:pt x="915" y="27"/>
                </a:lnTo>
                <a:lnTo>
                  <a:pt x="918" y="27"/>
                </a:lnTo>
                <a:lnTo>
                  <a:pt x="918" y="27"/>
                </a:lnTo>
                <a:lnTo>
                  <a:pt x="919" y="27"/>
                </a:lnTo>
                <a:lnTo>
                  <a:pt x="919" y="27"/>
                </a:lnTo>
                <a:lnTo>
                  <a:pt x="920" y="27"/>
                </a:lnTo>
                <a:lnTo>
                  <a:pt x="920" y="27"/>
                </a:lnTo>
                <a:lnTo>
                  <a:pt x="920" y="27"/>
                </a:lnTo>
                <a:lnTo>
                  <a:pt x="920" y="27"/>
                </a:lnTo>
                <a:lnTo>
                  <a:pt x="923" y="27"/>
                </a:lnTo>
                <a:lnTo>
                  <a:pt x="923" y="27"/>
                </a:lnTo>
                <a:lnTo>
                  <a:pt x="924" y="27"/>
                </a:lnTo>
                <a:lnTo>
                  <a:pt x="924" y="27"/>
                </a:lnTo>
                <a:lnTo>
                  <a:pt x="925" y="27"/>
                </a:lnTo>
                <a:lnTo>
                  <a:pt x="925" y="27"/>
                </a:lnTo>
                <a:lnTo>
                  <a:pt x="926" y="27"/>
                </a:lnTo>
                <a:lnTo>
                  <a:pt x="926" y="27"/>
                </a:lnTo>
                <a:lnTo>
                  <a:pt x="926" y="27"/>
                </a:lnTo>
                <a:lnTo>
                  <a:pt x="926" y="27"/>
                </a:lnTo>
                <a:lnTo>
                  <a:pt x="929" y="27"/>
                </a:lnTo>
                <a:lnTo>
                  <a:pt x="929" y="27"/>
                </a:lnTo>
                <a:lnTo>
                  <a:pt x="929" y="27"/>
                </a:lnTo>
                <a:lnTo>
                  <a:pt x="929" y="27"/>
                </a:lnTo>
                <a:lnTo>
                  <a:pt x="930" y="27"/>
                </a:lnTo>
                <a:lnTo>
                  <a:pt x="930" y="27"/>
                </a:lnTo>
                <a:lnTo>
                  <a:pt x="932" y="27"/>
                </a:lnTo>
                <a:lnTo>
                  <a:pt x="932" y="27"/>
                </a:lnTo>
                <a:lnTo>
                  <a:pt x="934" y="27"/>
                </a:lnTo>
                <a:lnTo>
                  <a:pt x="934" y="28"/>
                </a:lnTo>
                <a:lnTo>
                  <a:pt x="936" y="28"/>
                </a:lnTo>
                <a:lnTo>
                  <a:pt x="936" y="28"/>
                </a:lnTo>
                <a:lnTo>
                  <a:pt x="937" y="28"/>
                </a:lnTo>
                <a:lnTo>
                  <a:pt x="937" y="28"/>
                </a:lnTo>
                <a:lnTo>
                  <a:pt x="939" y="28"/>
                </a:lnTo>
                <a:lnTo>
                  <a:pt x="939" y="28"/>
                </a:lnTo>
                <a:lnTo>
                  <a:pt x="942" y="28"/>
                </a:lnTo>
                <a:lnTo>
                  <a:pt x="942" y="28"/>
                </a:lnTo>
                <a:lnTo>
                  <a:pt x="945" y="28"/>
                </a:lnTo>
                <a:lnTo>
                  <a:pt x="945" y="28"/>
                </a:lnTo>
                <a:lnTo>
                  <a:pt x="945" y="28"/>
                </a:lnTo>
                <a:lnTo>
                  <a:pt x="945" y="28"/>
                </a:lnTo>
                <a:lnTo>
                  <a:pt x="946" y="28"/>
                </a:lnTo>
                <a:lnTo>
                  <a:pt x="946" y="28"/>
                </a:lnTo>
                <a:lnTo>
                  <a:pt x="947" y="28"/>
                </a:lnTo>
                <a:lnTo>
                  <a:pt x="947" y="28"/>
                </a:lnTo>
                <a:lnTo>
                  <a:pt x="948" y="28"/>
                </a:lnTo>
                <a:lnTo>
                  <a:pt x="948" y="28"/>
                </a:lnTo>
                <a:lnTo>
                  <a:pt x="950" y="28"/>
                </a:lnTo>
                <a:lnTo>
                  <a:pt x="950" y="28"/>
                </a:lnTo>
                <a:lnTo>
                  <a:pt x="951" y="28"/>
                </a:lnTo>
                <a:lnTo>
                  <a:pt x="951" y="28"/>
                </a:lnTo>
                <a:lnTo>
                  <a:pt x="951" y="28"/>
                </a:lnTo>
                <a:lnTo>
                  <a:pt x="951" y="28"/>
                </a:lnTo>
                <a:lnTo>
                  <a:pt x="952" y="28"/>
                </a:lnTo>
                <a:lnTo>
                  <a:pt x="952" y="28"/>
                </a:lnTo>
                <a:lnTo>
                  <a:pt x="953" y="28"/>
                </a:lnTo>
                <a:lnTo>
                  <a:pt x="953" y="28"/>
                </a:lnTo>
                <a:lnTo>
                  <a:pt x="956" y="28"/>
                </a:lnTo>
                <a:lnTo>
                  <a:pt x="956" y="28"/>
                </a:lnTo>
                <a:lnTo>
                  <a:pt x="957" y="28"/>
                </a:lnTo>
                <a:lnTo>
                  <a:pt x="957" y="28"/>
                </a:lnTo>
                <a:lnTo>
                  <a:pt x="958" y="28"/>
                </a:lnTo>
                <a:lnTo>
                  <a:pt x="958" y="28"/>
                </a:lnTo>
                <a:lnTo>
                  <a:pt x="958" y="28"/>
                </a:lnTo>
                <a:lnTo>
                  <a:pt x="958" y="28"/>
                </a:lnTo>
                <a:lnTo>
                  <a:pt x="961" y="28"/>
                </a:lnTo>
                <a:lnTo>
                  <a:pt x="961" y="28"/>
                </a:lnTo>
                <a:lnTo>
                  <a:pt x="962" y="28"/>
                </a:lnTo>
                <a:lnTo>
                  <a:pt x="962" y="28"/>
                </a:lnTo>
                <a:lnTo>
                  <a:pt x="963" y="28"/>
                </a:lnTo>
                <a:lnTo>
                  <a:pt x="963" y="28"/>
                </a:lnTo>
                <a:lnTo>
                  <a:pt x="964" y="28"/>
                </a:lnTo>
                <a:lnTo>
                  <a:pt x="964" y="28"/>
                </a:lnTo>
                <a:lnTo>
                  <a:pt x="966" y="28"/>
                </a:lnTo>
                <a:lnTo>
                  <a:pt x="966" y="28"/>
                </a:lnTo>
                <a:lnTo>
                  <a:pt x="967" y="28"/>
                </a:lnTo>
                <a:lnTo>
                  <a:pt x="967" y="28"/>
                </a:lnTo>
                <a:lnTo>
                  <a:pt x="968" y="28"/>
                </a:lnTo>
                <a:lnTo>
                  <a:pt x="968" y="28"/>
                </a:lnTo>
                <a:lnTo>
                  <a:pt x="971" y="28"/>
                </a:lnTo>
                <a:lnTo>
                  <a:pt x="971" y="28"/>
                </a:lnTo>
                <a:lnTo>
                  <a:pt x="972" y="28"/>
                </a:lnTo>
                <a:lnTo>
                  <a:pt x="972" y="28"/>
                </a:lnTo>
                <a:lnTo>
                  <a:pt x="973" y="28"/>
                </a:lnTo>
                <a:lnTo>
                  <a:pt x="973" y="28"/>
                </a:lnTo>
                <a:lnTo>
                  <a:pt x="973" y="28"/>
                </a:lnTo>
                <a:lnTo>
                  <a:pt x="973" y="28"/>
                </a:lnTo>
                <a:lnTo>
                  <a:pt x="977" y="28"/>
                </a:lnTo>
                <a:lnTo>
                  <a:pt x="977" y="28"/>
                </a:lnTo>
                <a:lnTo>
                  <a:pt x="977" y="28"/>
                </a:lnTo>
                <a:lnTo>
                  <a:pt x="977" y="28"/>
                </a:lnTo>
                <a:lnTo>
                  <a:pt x="978" y="28"/>
                </a:lnTo>
                <a:lnTo>
                  <a:pt x="978" y="28"/>
                </a:lnTo>
                <a:lnTo>
                  <a:pt x="979" y="28"/>
                </a:lnTo>
                <a:lnTo>
                  <a:pt x="979" y="28"/>
                </a:lnTo>
                <a:lnTo>
                  <a:pt x="980" y="28"/>
                </a:lnTo>
                <a:lnTo>
                  <a:pt x="980" y="28"/>
                </a:lnTo>
                <a:lnTo>
                  <a:pt x="983" y="28"/>
                </a:lnTo>
                <a:lnTo>
                  <a:pt x="983" y="28"/>
                </a:lnTo>
                <a:lnTo>
                  <a:pt x="983" y="28"/>
                </a:lnTo>
                <a:lnTo>
                  <a:pt x="983" y="28"/>
                </a:lnTo>
                <a:lnTo>
                  <a:pt x="985" y="28"/>
                </a:lnTo>
                <a:lnTo>
                  <a:pt x="985" y="28"/>
                </a:lnTo>
                <a:lnTo>
                  <a:pt x="987" y="28"/>
                </a:lnTo>
                <a:lnTo>
                  <a:pt x="987" y="28"/>
                </a:lnTo>
                <a:lnTo>
                  <a:pt x="988" y="28"/>
                </a:lnTo>
                <a:lnTo>
                  <a:pt x="988" y="28"/>
                </a:lnTo>
                <a:lnTo>
                  <a:pt x="989" y="28"/>
                </a:lnTo>
                <a:lnTo>
                  <a:pt x="989" y="28"/>
                </a:lnTo>
                <a:lnTo>
                  <a:pt x="989" y="28"/>
                </a:lnTo>
                <a:lnTo>
                  <a:pt x="989" y="28"/>
                </a:lnTo>
                <a:lnTo>
                  <a:pt x="990" y="28"/>
                </a:lnTo>
                <a:lnTo>
                  <a:pt x="990" y="28"/>
                </a:lnTo>
                <a:lnTo>
                  <a:pt x="992" y="28"/>
                </a:lnTo>
                <a:lnTo>
                  <a:pt x="992" y="28"/>
                </a:lnTo>
                <a:lnTo>
                  <a:pt x="993" y="28"/>
                </a:lnTo>
                <a:lnTo>
                  <a:pt x="993" y="28"/>
                </a:lnTo>
                <a:lnTo>
                  <a:pt x="994" y="28"/>
                </a:lnTo>
                <a:lnTo>
                  <a:pt x="994" y="28"/>
                </a:lnTo>
                <a:lnTo>
                  <a:pt x="995" y="28"/>
                </a:lnTo>
                <a:lnTo>
                  <a:pt x="995" y="28"/>
                </a:lnTo>
                <a:lnTo>
                  <a:pt x="999" y="28"/>
                </a:lnTo>
                <a:lnTo>
                  <a:pt x="999" y="28"/>
                </a:lnTo>
                <a:lnTo>
                  <a:pt x="999" y="28"/>
                </a:lnTo>
                <a:lnTo>
                  <a:pt x="999" y="28"/>
                </a:lnTo>
                <a:lnTo>
                  <a:pt x="1000" y="28"/>
                </a:lnTo>
                <a:lnTo>
                  <a:pt x="1000" y="28"/>
                </a:lnTo>
                <a:lnTo>
                  <a:pt x="1003" y="28"/>
                </a:lnTo>
                <a:lnTo>
                  <a:pt x="1003" y="28"/>
                </a:lnTo>
                <a:lnTo>
                  <a:pt x="1005" y="28"/>
                </a:lnTo>
                <a:lnTo>
                  <a:pt x="1005" y="28"/>
                </a:lnTo>
                <a:lnTo>
                  <a:pt x="1008" y="28"/>
                </a:lnTo>
                <a:lnTo>
                  <a:pt x="1008" y="28"/>
                </a:lnTo>
                <a:lnTo>
                  <a:pt x="1009" y="28"/>
                </a:lnTo>
                <a:lnTo>
                  <a:pt x="1009" y="28"/>
                </a:lnTo>
                <a:lnTo>
                  <a:pt x="1011" y="28"/>
                </a:lnTo>
                <a:lnTo>
                  <a:pt x="1011" y="28"/>
                </a:lnTo>
                <a:lnTo>
                  <a:pt x="1011" y="28"/>
                </a:lnTo>
                <a:lnTo>
                  <a:pt x="1011" y="28"/>
                </a:lnTo>
                <a:lnTo>
                  <a:pt x="1014" y="28"/>
                </a:lnTo>
                <a:lnTo>
                  <a:pt x="1014" y="28"/>
                </a:lnTo>
                <a:lnTo>
                  <a:pt x="1015" y="28"/>
                </a:lnTo>
                <a:lnTo>
                  <a:pt x="1015" y="28"/>
                </a:lnTo>
                <a:lnTo>
                  <a:pt x="1015" y="28"/>
                </a:lnTo>
                <a:lnTo>
                  <a:pt x="1015" y="28"/>
                </a:lnTo>
                <a:lnTo>
                  <a:pt x="1016" y="28"/>
                </a:lnTo>
                <a:lnTo>
                  <a:pt x="1016" y="28"/>
                </a:lnTo>
                <a:lnTo>
                  <a:pt x="1017" y="28"/>
                </a:lnTo>
                <a:lnTo>
                  <a:pt x="1017" y="28"/>
                </a:lnTo>
                <a:lnTo>
                  <a:pt x="1019" y="28"/>
                </a:lnTo>
                <a:lnTo>
                  <a:pt x="1019" y="28"/>
                </a:lnTo>
                <a:lnTo>
                  <a:pt x="1020" y="28"/>
                </a:lnTo>
                <a:lnTo>
                  <a:pt x="1020" y="28"/>
                </a:lnTo>
                <a:lnTo>
                  <a:pt x="1021" y="28"/>
                </a:lnTo>
                <a:lnTo>
                  <a:pt x="1021" y="28"/>
                </a:lnTo>
                <a:lnTo>
                  <a:pt x="1021" y="28"/>
                </a:lnTo>
                <a:lnTo>
                  <a:pt x="1021" y="28"/>
                </a:lnTo>
                <a:lnTo>
                  <a:pt x="1022" y="28"/>
                </a:lnTo>
                <a:lnTo>
                  <a:pt x="1022" y="28"/>
                </a:lnTo>
                <a:lnTo>
                  <a:pt x="1024" y="28"/>
                </a:lnTo>
                <a:lnTo>
                  <a:pt x="1024" y="28"/>
                </a:lnTo>
                <a:lnTo>
                  <a:pt x="1025" y="28"/>
                </a:lnTo>
                <a:lnTo>
                  <a:pt x="1025" y="28"/>
                </a:lnTo>
                <a:lnTo>
                  <a:pt x="1026" y="28"/>
                </a:lnTo>
                <a:lnTo>
                  <a:pt x="1026" y="28"/>
                </a:lnTo>
                <a:lnTo>
                  <a:pt x="1027" y="28"/>
                </a:lnTo>
                <a:lnTo>
                  <a:pt x="1027" y="28"/>
                </a:lnTo>
                <a:lnTo>
                  <a:pt x="1027" y="28"/>
                </a:lnTo>
                <a:lnTo>
                  <a:pt x="1027" y="28"/>
                </a:lnTo>
                <a:lnTo>
                  <a:pt x="1030" y="28"/>
                </a:lnTo>
                <a:lnTo>
                  <a:pt x="1030" y="28"/>
                </a:lnTo>
                <a:lnTo>
                  <a:pt x="1030" y="28"/>
                </a:lnTo>
                <a:lnTo>
                  <a:pt x="1030" y="28"/>
                </a:lnTo>
                <a:lnTo>
                  <a:pt x="1031" y="28"/>
                </a:lnTo>
                <a:lnTo>
                  <a:pt x="1031" y="28"/>
                </a:lnTo>
                <a:lnTo>
                  <a:pt x="1032" y="28"/>
                </a:lnTo>
                <a:lnTo>
                  <a:pt x="1032" y="28"/>
                </a:lnTo>
                <a:lnTo>
                  <a:pt x="1033" y="28"/>
                </a:lnTo>
                <a:lnTo>
                  <a:pt x="1033" y="28"/>
                </a:lnTo>
                <a:lnTo>
                  <a:pt x="1035" y="28"/>
                </a:lnTo>
                <a:lnTo>
                  <a:pt x="1035" y="28"/>
                </a:lnTo>
                <a:lnTo>
                  <a:pt x="1036" y="28"/>
                </a:lnTo>
                <a:lnTo>
                  <a:pt x="1036" y="28"/>
                </a:lnTo>
                <a:lnTo>
                  <a:pt x="1037" y="28"/>
                </a:lnTo>
                <a:lnTo>
                  <a:pt x="1037" y="28"/>
                </a:lnTo>
                <a:lnTo>
                  <a:pt x="1038" y="28"/>
                </a:lnTo>
                <a:lnTo>
                  <a:pt x="1038" y="28"/>
                </a:lnTo>
                <a:lnTo>
                  <a:pt x="1040" y="28"/>
                </a:lnTo>
                <a:lnTo>
                  <a:pt x="1040" y="28"/>
                </a:lnTo>
                <a:lnTo>
                  <a:pt x="1041" y="28"/>
                </a:lnTo>
                <a:lnTo>
                  <a:pt x="1041" y="28"/>
                </a:lnTo>
                <a:lnTo>
                  <a:pt x="1042" y="28"/>
                </a:lnTo>
                <a:lnTo>
                  <a:pt x="1042" y="28"/>
                </a:lnTo>
                <a:lnTo>
                  <a:pt x="1043" y="28"/>
                </a:lnTo>
                <a:lnTo>
                  <a:pt x="1043" y="28"/>
                </a:lnTo>
                <a:lnTo>
                  <a:pt x="1045" y="28"/>
                </a:lnTo>
                <a:lnTo>
                  <a:pt x="1045" y="30"/>
                </a:lnTo>
                <a:lnTo>
                  <a:pt x="1046" y="30"/>
                </a:lnTo>
                <a:lnTo>
                  <a:pt x="1046" y="30"/>
                </a:lnTo>
                <a:lnTo>
                  <a:pt x="1046" y="30"/>
                </a:lnTo>
                <a:lnTo>
                  <a:pt x="1046" y="30"/>
                </a:lnTo>
                <a:lnTo>
                  <a:pt x="1047" y="30"/>
                </a:lnTo>
                <a:lnTo>
                  <a:pt x="1047" y="30"/>
                </a:lnTo>
                <a:lnTo>
                  <a:pt x="1048" y="30"/>
                </a:lnTo>
                <a:lnTo>
                  <a:pt x="1048" y="30"/>
                </a:lnTo>
                <a:lnTo>
                  <a:pt x="1049" y="30"/>
                </a:lnTo>
                <a:lnTo>
                  <a:pt x="1049" y="30"/>
                </a:lnTo>
                <a:lnTo>
                  <a:pt x="1051" y="30"/>
                </a:lnTo>
                <a:lnTo>
                  <a:pt x="1051" y="30"/>
                </a:lnTo>
                <a:lnTo>
                  <a:pt x="1052" y="30"/>
                </a:lnTo>
                <a:lnTo>
                  <a:pt x="1052" y="30"/>
                </a:lnTo>
                <a:lnTo>
                  <a:pt x="1052" y="30"/>
                </a:lnTo>
                <a:lnTo>
                  <a:pt x="1052" y="30"/>
                </a:lnTo>
                <a:lnTo>
                  <a:pt x="1053" y="30"/>
                </a:lnTo>
                <a:lnTo>
                  <a:pt x="1053" y="30"/>
                </a:lnTo>
                <a:lnTo>
                  <a:pt x="1055" y="30"/>
                </a:lnTo>
                <a:lnTo>
                  <a:pt x="1055" y="31"/>
                </a:lnTo>
                <a:lnTo>
                  <a:pt x="1057" y="31"/>
                </a:lnTo>
                <a:lnTo>
                  <a:pt x="1057" y="31"/>
                </a:lnTo>
                <a:lnTo>
                  <a:pt x="1059" y="31"/>
                </a:lnTo>
                <a:lnTo>
                  <a:pt x="1059" y="31"/>
                </a:lnTo>
                <a:lnTo>
                  <a:pt x="1059" y="31"/>
                </a:lnTo>
                <a:lnTo>
                  <a:pt x="1059" y="31"/>
                </a:lnTo>
                <a:lnTo>
                  <a:pt x="1062" y="31"/>
                </a:lnTo>
                <a:lnTo>
                  <a:pt x="1062" y="31"/>
                </a:lnTo>
                <a:lnTo>
                  <a:pt x="1062" y="31"/>
                </a:lnTo>
                <a:lnTo>
                  <a:pt x="1062" y="31"/>
                </a:lnTo>
                <a:lnTo>
                  <a:pt x="1063" y="31"/>
                </a:lnTo>
                <a:lnTo>
                  <a:pt x="1063" y="31"/>
                </a:lnTo>
                <a:lnTo>
                  <a:pt x="1065" y="31"/>
                </a:lnTo>
                <a:lnTo>
                  <a:pt x="1065" y="31"/>
                </a:lnTo>
                <a:lnTo>
                  <a:pt x="1066" y="31"/>
                </a:lnTo>
                <a:lnTo>
                  <a:pt x="1066" y="31"/>
                </a:lnTo>
                <a:lnTo>
                  <a:pt x="1067" y="31"/>
                </a:lnTo>
                <a:lnTo>
                  <a:pt x="1067" y="31"/>
                </a:lnTo>
                <a:lnTo>
                  <a:pt x="1068" y="31"/>
                </a:lnTo>
                <a:lnTo>
                  <a:pt x="1068" y="31"/>
                </a:lnTo>
                <a:lnTo>
                  <a:pt x="1068" y="31"/>
                </a:lnTo>
                <a:lnTo>
                  <a:pt x="1068" y="31"/>
                </a:lnTo>
                <a:lnTo>
                  <a:pt x="1069" y="31"/>
                </a:lnTo>
                <a:lnTo>
                  <a:pt x="1069" y="31"/>
                </a:lnTo>
                <a:lnTo>
                  <a:pt x="1070" y="31"/>
                </a:lnTo>
                <a:lnTo>
                  <a:pt x="1070" y="31"/>
                </a:lnTo>
                <a:lnTo>
                  <a:pt x="1072" y="31"/>
                </a:lnTo>
                <a:lnTo>
                  <a:pt x="1072" y="31"/>
                </a:lnTo>
                <a:lnTo>
                  <a:pt x="1073" y="31"/>
                </a:lnTo>
                <a:lnTo>
                  <a:pt x="1073" y="31"/>
                </a:lnTo>
                <a:lnTo>
                  <a:pt x="1074" y="31"/>
                </a:lnTo>
                <a:lnTo>
                  <a:pt x="1074" y="31"/>
                </a:lnTo>
                <a:lnTo>
                  <a:pt x="1075" y="31"/>
                </a:lnTo>
                <a:lnTo>
                  <a:pt x="1075" y="31"/>
                </a:lnTo>
                <a:lnTo>
                  <a:pt x="1078" y="31"/>
                </a:lnTo>
                <a:lnTo>
                  <a:pt x="1078" y="31"/>
                </a:lnTo>
                <a:lnTo>
                  <a:pt x="1078" y="31"/>
                </a:lnTo>
                <a:lnTo>
                  <a:pt x="1078" y="31"/>
                </a:lnTo>
                <a:lnTo>
                  <a:pt x="1079" y="31"/>
                </a:lnTo>
                <a:lnTo>
                  <a:pt x="1079" y="31"/>
                </a:lnTo>
                <a:lnTo>
                  <a:pt x="1080" y="31"/>
                </a:lnTo>
                <a:lnTo>
                  <a:pt x="1080" y="31"/>
                </a:lnTo>
                <a:lnTo>
                  <a:pt x="1081" y="31"/>
                </a:lnTo>
                <a:lnTo>
                  <a:pt x="1081" y="31"/>
                </a:lnTo>
                <a:lnTo>
                  <a:pt x="1083" y="31"/>
                </a:lnTo>
                <a:lnTo>
                  <a:pt x="1083" y="32"/>
                </a:lnTo>
                <a:lnTo>
                  <a:pt x="1084" y="32"/>
                </a:lnTo>
                <a:lnTo>
                  <a:pt x="1084" y="32"/>
                </a:lnTo>
                <a:lnTo>
                  <a:pt x="1084" y="32"/>
                </a:lnTo>
                <a:lnTo>
                  <a:pt x="1084" y="33"/>
                </a:lnTo>
                <a:lnTo>
                  <a:pt x="1085" y="33"/>
                </a:lnTo>
                <a:lnTo>
                  <a:pt x="1085" y="33"/>
                </a:lnTo>
                <a:lnTo>
                  <a:pt x="1086" y="33"/>
                </a:lnTo>
                <a:lnTo>
                  <a:pt x="1086" y="33"/>
                </a:lnTo>
                <a:lnTo>
                  <a:pt x="1088" y="33"/>
                </a:lnTo>
                <a:lnTo>
                  <a:pt x="1088" y="33"/>
                </a:lnTo>
                <a:lnTo>
                  <a:pt x="1089" y="33"/>
                </a:lnTo>
                <a:lnTo>
                  <a:pt x="1089" y="33"/>
                </a:lnTo>
                <a:lnTo>
                  <a:pt x="1090" y="33"/>
                </a:lnTo>
                <a:lnTo>
                  <a:pt x="1090" y="33"/>
                </a:lnTo>
                <a:lnTo>
                  <a:pt x="1090" y="33"/>
                </a:lnTo>
                <a:lnTo>
                  <a:pt x="1090" y="33"/>
                </a:lnTo>
                <a:lnTo>
                  <a:pt x="1091" y="33"/>
                </a:lnTo>
                <a:lnTo>
                  <a:pt x="1091" y="33"/>
                </a:lnTo>
                <a:lnTo>
                  <a:pt x="1093" y="33"/>
                </a:lnTo>
                <a:lnTo>
                  <a:pt x="1093" y="33"/>
                </a:lnTo>
                <a:lnTo>
                  <a:pt x="1094" y="33"/>
                </a:lnTo>
                <a:lnTo>
                  <a:pt x="1094" y="33"/>
                </a:lnTo>
                <a:lnTo>
                  <a:pt x="1095" y="33"/>
                </a:lnTo>
                <a:lnTo>
                  <a:pt x="1095" y="33"/>
                </a:lnTo>
                <a:lnTo>
                  <a:pt x="1096" y="33"/>
                </a:lnTo>
                <a:lnTo>
                  <a:pt x="1096" y="33"/>
                </a:lnTo>
                <a:lnTo>
                  <a:pt x="1099" y="33"/>
                </a:lnTo>
                <a:lnTo>
                  <a:pt x="1099" y="33"/>
                </a:lnTo>
                <a:lnTo>
                  <a:pt x="1100" y="33"/>
                </a:lnTo>
                <a:lnTo>
                  <a:pt x="1100" y="33"/>
                </a:lnTo>
                <a:lnTo>
                  <a:pt x="1100" y="33"/>
                </a:lnTo>
                <a:lnTo>
                  <a:pt x="1100" y="33"/>
                </a:lnTo>
                <a:lnTo>
                  <a:pt x="1101" y="33"/>
                </a:lnTo>
                <a:lnTo>
                  <a:pt x="1101" y="33"/>
                </a:lnTo>
                <a:lnTo>
                  <a:pt x="1102" y="33"/>
                </a:lnTo>
                <a:lnTo>
                  <a:pt x="1102" y="33"/>
                </a:lnTo>
                <a:lnTo>
                  <a:pt x="1104" y="33"/>
                </a:lnTo>
                <a:lnTo>
                  <a:pt x="1104" y="33"/>
                </a:lnTo>
                <a:lnTo>
                  <a:pt x="1105" y="33"/>
                </a:lnTo>
                <a:lnTo>
                  <a:pt x="1105" y="33"/>
                </a:lnTo>
                <a:lnTo>
                  <a:pt x="1106" y="33"/>
                </a:lnTo>
                <a:lnTo>
                  <a:pt x="1106" y="33"/>
                </a:lnTo>
                <a:lnTo>
                  <a:pt x="1106" y="33"/>
                </a:lnTo>
                <a:lnTo>
                  <a:pt x="1106" y="33"/>
                </a:lnTo>
                <a:lnTo>
                  <a:pt x="1107" y="33"/>
                </a:lnTo>
                <a:lnTo>
                  <a:pt x="1107" y="33"/>
                </a:lnTo>
                <a:lnTo>
                  <a:pt x="1109" y="33"/>
                </a:lnTo>
                <a:lnTo>
                  <a:pt x="1109" y="33"/>
                </a:lnTo>
                <a:lnTo>
                  <a:pt x="1110" y="33"/>
                </a:lnTo>
                <a:lnTo>
                  <a:pt x="1110" y="33"/>
                </a:lnTo>
                <a:lnTo>
                  <a:pt x="1111" y="33"/>
                </a:lnTo>
                <a:lnTo>
                  <a:pt x="1111" y="33"/>
                </a:lnTo>
                <a:lnTo>
                  <a:pt x="1112" y="33"/>
                </a:lnTo>
                <a:lnTo>
                  <a:pt x="1112" y="33"/>
                </a:lnTo>
                <a:lnTo>
                  <a:pt x="1116" y="33"/>
                </a:lnTo>
                <a:lnTo>
                  <a:pt x="1116" y="33"/>
                </a:lnTo>
                <a:lnTo>
                  <a:pt x="1116" y="33"/>
                </a:lnTo>
                <a:lnTo>
                  <a:pt x="1116" y="33"/>
                </a:lnTo>
                <a:lnTo>
                  <a:pt x="1117" y="33"/>
                </a:lnTo>
                <a:lnTo>
                  <a:pt x="1117" y="33"/>
                </a:lnTo>
                <a:lnTo>
                  <a:pt x="1118" y="33"/>
                </a:lnTo>
                <a:lnTo>
                  <a:pt x="1118" y="33"/>
                </a:lnTo>
                <a:lnTo>
                  <a:pt x="1120" y="33"/>
                </a:lnTo>
                <a:lnTo>
                  <a:pt x="1120" y="33"/>
                </a:lnTo>
                <a:lnTo>
                  <a:pt x="1121" y="33"/>
                </a:lnTo>
                <a:lnTo>
                  <a:pt x="1121" y="33"/>
                </a:lnTo>
                <a:lnTo>
                  <a:pt x="1122" y="33"/>
                </a:lnTo>
                <a:lnTo>
                  <a:pt x="1122" y="33"/>
                </a:lnTo>
                <a:lnTo>
                  <a:pt x="1122" y="33"/>
                </a:lnTo>
                <a:lnTo>
                  <a:pt x="1122" y="33"/>
                </a:lnTo>
                <a:lnTo>
                  <a:pt x="1123" y="33"/>
                </a:lnTo>
                <a:lnTo>
                  <a:pt x="1123" y="33"/>
                </a:lnTo>
                <a:lnTo>
                  <a:pt x="1127" y="33"/>
                </a:lnTo>
                <a:lnTo>
                  <a:pt x="1127" y="33"/>
                </a:lnTo>
                <a:lnTo>
                  <a:pt x="1128" y="33"/>
                </a:lnTo>
                <a:lnTo>
                  <a:pt x="1128" y="33"/>
                </a:lnTo>
                <a:lnTo>
                  <a:pt x="1131" y="33"/>
                </a:lnTo>
                <a:lnTo>
                  <a:pt x="1131" y="33"/>
                </a:lnTo>
                <a:lnTo>
                  <a:pt x="1132" y="33"/>
                </a:lnTo>
                <a:lnTo>
                  <a:pt x="1132" y="33"/>
                </a:lnTo>
                <a:lnTo>
                  <a:pt x="1133" y="33"/>
                </a:lnTo>
                <a:lnTo>
                  <a:pt x="1133" y="33"/>
                </a:lnTo>
                <a:lnTo>
                  <a:pt x="1134" y="33"/>
                </a:lnTo>
                <a:lnTo>
                  <a:pt x="1134" y="33"/>
                </a:lnTo>
                <a:lnTo>
                  <a:pt x="1138" y="33"/>
                </a:lnTo>
                <a:lnTo>
                  <a:pt x="1138" y="33"/>
                </a:lnTo>
                <a:lnTo>
                  <a:pt x="1139" y="33"/>
                </a:lnTo>
                <a:lnTo>
                  <a:pt x="1139" y="33"/>
                </a:lnTo>
                <a:lnTo>
                  <a:pt x="1141" y="33"/>
                </a:lnTo>
                <a:lnTo>
                  <a:pt x="1141" y="33"/>
                </a:lnTo>
                <a:lnTo>
                  <a:pt x="1142" y="33"/>
                </a:lnTo>
                <a:lnTo>
                  <a:pt x="1142" y="33"/>
                </a:lnTo>
                <a:lnTo>
                  <a:pt x="1143" y="33"/>
                </a:lnTo>
                <a:lnTo>
                  <a:pt x="1143" y="33"/>
                </a:lnTo>
                <a:lnTo>
                  <a:pt x="1144" y="33"/>
                </a:lnTo>
                <a:lnTo>
                  <a:pt x="1144" y="33"/>
                </a:lnTo>
                <a:lnTo>
                  <a:pt x="1147" y="33"/>
                </a:lnTo>
                <a:lnTo>
                  <a:pt x="1147" y="33"/>
                </a:lnTo>
                <a:lnTo>
                  <a:pt x="1147" y="33"/>
                </a:lnTo>
                <a:lnTo>
                  <a:pt x="1147" y="33"/>
                </a:lnTo>
                <a:lnTo>
                  <a:pt x="1148" y="33"/>
                </a:lnTo>
                <a:lnTo>
                  <a:pt x="1148" y="33"/>
                </a:lnTo>
                <a:lnTo>
                  <a:pt x="1149" y="33"/>
                </a:lnTo>
                <a:lnTo>
                  <a:pt x="1149" y="33"/>
                </a:lnTo>
                <a:lnTo>
                  <a:pt x="1150" y="33"/>
                </a:lnTo>
                <a:lnTo>
                  <a:pt x="1150" y="33"/>
                </a:lnTo>
                <a:lnTo>
                  <a:pt x="1152" y="33"/>
                </a:lnTo>
                <a:lnTo>
                  <a:pt x="1152" y="33"/>
                </a:lnTo>
                <a:lnTo>
                  <a:pt x="1153" y="33"/>
                </a:lnTo>
                <a:lnTo>
                  <a:pt x="1153" y="33"/>
                </a:lnTo>
                <a:lnTo>
                  <a:pt x="1153" y="33"/>
                </a:lnTo>
                <a:lnTo>
                  <a:pt x="1153" y="33"/>
                </a:lnTo>
                <a:lnTo>
                  <a:pt x="1154" y="33"/>
                </a:lnTo>
                <a:lnTo>
                  <a:pt x="1154" y="33"/>
                </a:lnTo>
                <a:lnTo>
                  <a:pt x="1155" y="33"/>
                </a:lnTo>
                <a:lnTo>
                  <a:pt x="1155" y="33"/>
                </a:lnTo>
                <a:lnTo>
                  <a:pt x="1157" y="33"/>
                </a:lnTo>
                <a:lnTo>
                  <a:pt x="1157" y="33"/>
                </a:lnTo>
                <a:lnTo>
                  <a:pt x="1158" y="33"/>
                </a:lnTo>
                <a:lnTo>
                  <a:pt x="1158" y="33"/>
                </a:lnTo>
                <a:lnTo>
                  <a:pt x="1159" y="33"/>
                </a:lnTo>
                <a:lnTo>
                  <a:pt x="1159" y="33"/>
                </a:lnTo>
                <a:lnTo>
                  <a:pt x="1160" y="33"/>
                </a:lnTo>
                <a:lnTo>
                  <a:pt x="1160" y="33"/>
                </a:lnTo>
                <a:lnTo>
                  <a:pt x="1160" y="33"/>
                </a:lnTo>
                <a:lnTo>
                  <a:pt x="1160" y="33"/>
                </a:lnTo>
                <a:lnTo>
                  <a:pt x="1163" y="33"/>
                </a:lnTo>
                <a:lnTo>
                  <a:pt x="1163" y="33"/>
                </a:lnTo>
                <a:lnTo>
                  <a:pt x="1163" y="33"/>
                </a:lnTo>
                <a:lnTo>
                  <a:pt x="1163" y="33"/>
                </a:lnTo>
                <a:lnTo>
                  <a:pt x="1164" y="33"/>
                </a:lnTo>
                <a:lnTo>
                  <a:pt x="1164" y="33"/>
                </a:lnTo>
                <a:lnTo>
                  <a:pt x="1165" y="33"/>
                </a:lnTo>
                <a:lnTo>
                  <a:pt x="1165" y="33"/>
                </a:lnTo>
                <a:lnTo>
                  <a:pt x="1166" y="33"/>
                </a:lnTo>
                <a:lnTo>
                  <a:pt x="1166" y="33"/>
                </a:lnTo>
                <a:lnTo>
                  <a:pt x="1168" y="33"/>
                </a:lnTo>
                <a:lnTo>
                  <a:pt x="1168" y="33"/>
                </a:lnTo>
                <a:lnTo>
                  <a:pt x="1169" y="33"/>
                </a:lnTo>
                <a:lnTo>
                  <a:pt x="1169" y="33"/>
                </a:lnTo>
                <a:lnTo>
                  <a:pt x="1169" y="33"/>
                </a:lnTo>
                <a:lnTo>
                  <a:pt x="1169" y="33"/>
                </a:lnTo>
                <a:lnTo>
                  <a:pt x="1170" y="33"/>
                </a:lnTo>
                <a:lnTo>
                  <a:pt x="1170" y="33"/>
                </a:lnTo>
                <a:lnTo>
                  <a:pt x="1171" y="33"/>
                </a:lnTo>
                <a:lnTo>
                  <a:pt x="1171" y="33"/>
                </a:lnTo>
                <a:lnTo>
                  <a:pt x="1173" y="33"/>
                </a:lnTo>
                <a:lnTo>
                  <a:pt x="1173" y="33"/>
                </a:lnTo>
                <a:lnTo>
                  <a:pt x="1174" y="33"/>
                </a:lnTo>
                <a:lnTo>
                  <a:pt x="1174" y="33"/>
                </a:lnTo>
                <a:lnTo>
                  <a:pt x="1175" y="33"/>
                </a:lnTo>
                <a:lnTo>
                  <a:pt x="1175" y="33"/>
                </a:lnTo>
                <a:lnTo>
                  <a:pt x="1175" y="33"/>
                </a:lnTo>
                <a:lnTo>
                  <a:pt x="1175" y="33"/>
                </a:lnTo>
                <a:lnTo>
                  <a:pt x="1176" y="33"/>
                </a:lnTo>
                <a:lnTo>
                  <a:pt x="1176" y="33"/>
                </a:lnTo>
                <a:lnTo>
                  <a:pt x="1179" y="33"/>
                </a:lnTo>
                <a:lnTo>
                  <a:pt x="1179" y="33"/>
                </a:lnTo>
                <a:lnTo>
                  <a:pt x="1179" y="33"/>
                </a:lnTo>
                <a:lnTo>
                  <a:pt x="1179" y="33"/>
                </a:lnTo>
                <a:lnTo>
                  <a:pt x="1181" y="33"/>
                </a:lnTo>
                <a:lnTo>
                  <a:pt x="1181" y="33"/>
                </a:lnTo>
                <a:lnTo>
                  <a:pt x="1182" y="33"/>
                </a:lnTo>
                <a:lnTo>
                  <a:pt x="1182" y="33"/>
                </a:lnTo>
                <a:lnTo>
                  <a:pt x="1184" y="33"/>
                </a:lnTo>
                <a:lnTo>
                  <a:pt x="1184" y="35"/>
                </a:lnTo>
                <a:lnTo>
                  <a:pt x="1185" y="35"/>
                </a:lnTo>
                <a:lnTo>
                  <a:pt x="1185" y="35"/>
                </a:lnTo>
                <a:lnTo>
                  <a:pt x="1186" y="35"/>
                </a:lnTo>
                <a:lnTo>
                  <a:pt x="1186" y="35"/>
                </a:lnTo>
                <a:lnTo>
                  <a:pt x="1187" y="35"/>
                </a:lnTo>
                <a:lnTo>
                  <a:pt x="1187" y="35"/>
                </a:lnTo>
                <a:lnTo>
                  <a:pt x="1189" y="35"/>
                </a:lnTo>
                <a:lnTo>
                  <a:pt x="1189" y="35"/>
                </a:lnTo>
                <a:lnTo>
                  <a:pt x="1190" y="35"/>
                </a:lnTo>
                <a:lnTo>
                  <a:pt x="1190" y="35"/>
                </a:lnTo>
                <a:lnTo>
                  <a:pt x="1191" y="35"/>
                </a:lnTo>
                <a:lnTo>
                  <a:pt x="1191" y="35"/>
                </a:lnTo>
                <a:lnTo>
                  <a:pt x="1191" y="35"/>
                </a:lnTo>
                <a:lnTo>
                  <a:pt x="1191" y="35"/>
                </a:lnTo>
                <a:lnTo>
                  <a:pt x="1192" y="35"/>
                </a:lnTo>
                <a:lnTo>
                  <a:pt x="1192" y="35"/>
                </a:lnTo>
                <a:lnTo>
                  <a:pt x="1194" y="35"/>
                </a:lnTo>
                <a:lnTo>
                  <a:pt x="1194" y="35"/>
                </a:lnTo>
                <a:lnTo>
                  <a:pt x="1195" y="35"/>
                </a:lnTo>
                <a:lnTo>
                  <a:pt x="1195" y="35"/>
                </a:lnTo>
                <a:lnTo>
                  <a:pt x="1196" y="35"/>
                </a:lnTo>
                <a:lnTo>
                  <a:pt x="1196" y="35"/>
                </a:lnTo>
                <a:lnTo>
                  <a:pt x="1197" y="35"/>
                </a:lnTo>
                <a:lnTo>
                  <a:pt x="1197" y="35"/>
                </a:lnTo>
                <a:lnTo>
                  <a:pt x="1197" y="35"/>
                </a:lnTo>
                <a:lnTo>
                  <a:pt x="1197" y="35"/>
                </a:lnTo>
                <a:lnTo>
                  <a:pt x="1200" y="35"/>
                </a:lnTo>
                <a:lnTo>
                  <a:pt x="1200" y="35"/>
                </a:lnTo>
                <a:lnTo>
                  <a:pt x="1201" y="35"/>
                </a:lnTo>
                <a:lnTo>
                  <a:pt x="1201" y="35"/>
                </a:lnTo>
                <a:lnTo>
                  <a:pt x="1201" y="35"/>
                </a:lnTo>
                <a:lnTo>
                  <a:pt x="1201" y="35"/>
                </a:lnTo>
                <a:lnTo>
                  <a:pt x="1202" y="35"/>
                </a:lnTo>
                <a:lnTo>
                  <a:pt x="1202" y="35"/>
                </a:lnTo>
                <a:lnTo>
                  <a:pt x="1203" y="35"/>
                </a:lnTo>
                <a:lnTo>
                  <a:pt x="1203" y="35"/>
                </a:lnTo>
                <a:lnTo>
                  <a:pt x="1205" y="35"/>
                </a:lnTo>
                <a:lnTo>
                  <a:pt x="1205" y="35"/>
                </a:lnTo>
                <a:lnTo>
                  <a:pt x="1206" y="35"/>
                </a:lnTo>
                <a:lnTo>
                  <a:pt x="1206" y="35"/>
                </a:lnTo>
                <a:lnTo>
                  <a:pt x="1207" y="35"/>
                </a:lnTo>
                <a:lnTo>
                  <a:pt x="1207" y="35"/>
                </a:lnTo>
                <a:lnTo>
                  <a:pt x="1207" y="35"/>
                </a:lnTo>
                <a:lnTo>
                  <a:pt x="1207" y="35"/>
                </a:lnTo>
                <a:lnTo>
                  <a:pt x="1208" y="35"/>
                </a:lnTo>
                <a:lnTo>
                  <a:pt x="1208" y="35"/>
                </a:lnTo>
                <a:lnTo>
                  <a:pt x="1210" y="35"/>
                </a:lnTo>
                <a:lnTo>
                  <a:pt x="1210" y="35"/>
                </a:lnTo>
                <a:lnTo>
                  <a:pt x="1211" y="35"/>
                </a:lnTo>
                <a:lnTo>
                  <a:pt x="1211" y="35"/>
                </a:lnTo>
                <a:lnTo>
                  <a:pt x="1213" y="35"/>
                </a:lnTo>
                <a:lnTo>
                  <a:pt x="1213" y="35"/>
                </a:lnTo>
                <a:lnTo>
                  <a:pt x="1213" y="35"/>
                </a:lnTo>
                <a:lnTo>
                  <a:pt x="1213" y="35"/>
                </a:lnTo>
                <a:lnTo>
                  <a:pt x="1216" y="35"/>
                </a:lnTo>
                <a:lnTo>
                  <a:pt x="1216" y="35"/>
                </a:lnTo>
                <a:lnTo>
                  <a:pt x="1216" y="35"/>
                </a:lnTo>
                <a:lnTo>
                  <a:pt x="1216" y="35"/>
                </a:lnTo>
                <a:lnTo>
                  <a:pt x="1217" y="35"/>
                </a:lnTo>
                <a:lnTo>
                  <a:pt x="1217" y="35"/>
                </a:lnTo>
                <a:lnTo>
                  <a:pt x="1218" y="35"/>
                </a:lnTo>
                <a:lnTo>
                  <a:pt x="1218" y="35"/>
                </a:lnTo>
                <a:lnTo>
                  <a:pt x="1219" y="35"/>
                </a:lnTo>
                <a:lnTo>
                  <a:pt x="1219" y="35"/>
                </a:lnTo>
                <a:lnTo>
                  <a:pt x="1221" y="35"/>
                </a:lnTo>
                <a:lnTo>
                  <a:pt x="1221" y="35"/>
                </a:lnTo>
                <a:lnTo>
                  <a:pt x="1222" y="35"/>
                </a:lnTo>
                <a:lnTo>
                  <a:pt x="1222" y="35"/>
                </a:lnTo>
                <a:lnTo>
                  <a:pt x="1223" y="35"/>
                </a:lnTo>
                <a:lnTo>
                  <a:pt x="1223" y="35"/>
                </a:lnTo>
                <a:lnTo>
                  <a:pt x="1223" y="35"/>
                </a:lnTo>
                <a:lnTo>
                  <a:pt x="1223" y="35"/>
                </a:lnTo>
                <a:lnTo>
                  <a:pt x="1224" y="35"/>
                </a:lnTo>
                <a:lnTo>
                  <a:pt x="1224" y="35"/>
                </a:lnTo>
                <a:lnTo>
                  <a:pt x="1226" y="35"/>
                </a:lnTo>
                <a:lnTo>
                  <a:pt x="1226" y="35"/>
                </a:lnTo>
                <a:lnTo>
                  <a:pt x="1227" y="35"/>
                </a:lnTo>
                <a:lnTo>
                  <a:pt x="1227" y="35"/>
                </a:lnTo>
                <a:lnTo>
                  <a:pt x="1228" y="35"/>
                </a:lnTo>
                <a:lnTo>
                  <a:pt x="1228" y="35"/>
                </a:lnTo>
                <a:lnTo>
                  <a:pt x="1229" y="35"/>
                </a:lnTo>
                <a:lnTo>
                  <a:pt x="1229" y="35"/>
                </a:lnTo>
                <a:lnTo>
                  <a:pt x="1229" y="35"/>
                </a:lnTo>
                <a:lnTo>
                  <a:pt x="1229" y="35"/>
                </a:lnTo>
                <a:lnTo>
                  <a:pt x="1232" y="35"/>
                </a:lnTo>
                <a:lnTo>
                  <a:pt x="1232" y="35"/>
                </a:lnTo>
                <a:lnTo>
                  <a:pt x="1232" y="35"/>
                </a:lnTo>
                <a:lnTo>
                  <a:pt x="1232" y="35"/>
                </a:lnTo>
                <a:lnTo>
                  <a:pt x="1233" y="35"/>
                </a:lnTo>
                <a:lnTo>
                  <a:pt x="1233" y="35"/>
                </a:lnTo>
                <a:lnTo>
                  <a:pt x="1234" y="35"/>
                </a:lnTo>
                <a:lnTo>
                  <a:pt x="1234" y="35"/>
                </a:lnTo>
                <a:lnTo>
                  <a:pt x="1235" y="35"/>
                </a:lnTo>
                <a:lnTo>
                  <a:pt x="1235" y="35"/>
                </a:lnTo>
                <a:lnTo>
                  <a:pt x="1237" y="35"/>
                </a:lnTo>
                <a:lnTo>
                  <a:pt x="1237" y="35"/>
                </a:lnTo>
                <a:lnTo>
                  <a:pt x="1238" y="35"/>
                </a:lnTo>
                <a:lnTo>
                  <a:pt x="1238" y="35"/>
                </a:lnTo>
                <a:lnTo>
                  <a:pt x="1239" y="35"/>
                </a:lnTo>
                <a:lnTo>
                  <a:pt x="1239" y="35"/>
                </a:lnTo>
                <a:lnTo>
                  <a:pt x="1239" y="35"/>
                </a:lnTo>
                <a:lnTo>
                  <a:pt x="1239" y="35"/>
                </a:lnTo>
                <a:lnTo>
                  <a:pt x="1240" y="35"/>
                </a:lnTo>
                <a:lnTo>
                  <a:pt x="1240" y="35"/>
                </a:lnTo>
                <a:lnTo>
                  <a:pt x="1242" y="35"/>
                </a:lnTo>
                <a:lnTo>
                  <a:pt x="1242" y="35"/>
                </a:lnTo>
                <a:lnTo>
                  <a:pt x="1243" y="35"/>
                </a:lnTo>
                <a:lnTo>
                  <a:pt x="1243" y="35"/>
                </a:lnTo>
                <a:lnTo>
                  <a:pt x="1244" y="35"/>
                </a:lnTo>
                <a:lnTo>
                  <a:pt x="1244" y="35"/>
                </a:lnTo>
                <a:lnTo>
                  <a:pt x="1245" y="35"/>
                </a:lnTo>
                <a:lnTo>
                  <a:pt x="1245" y="35"/>
                </a:lnTo>
                <a:lnTo>
                  <a:pt x="1245" y="35"/>
                </a:lnTo>
                <a:lnTo>
                  <a:pt x="1245" y="35"/>
                </a:lnTo>
                <a:lnTo>
                  <a:pt x="1248" y="35"/>
                </a:lnTo>
                <a:lnTo>
                  <a:pt x="1248" y="35"/>
                </a:lnTo>
                <a:lnTo>
                  <a:pt x="1248" y="35"/>
                </a:lnTo>
                <a:lnTo>
                  <a:pt x="1248" y="35"/>
                </a:lnTo>
                <a:lnTo>
                  <a:pt x="1249" y="35"/>
                </a:lnTo>
                <a:lnTo>
                  <a:pt x="1249" y="35"/>
                </a:lnTo>
                <a:lnTo>
                  <a:pt x="1250" y="35"/>
                </a:lnTo>
                <a:lnTo>
                  <a:pt x="1250" y="35"/>
                </a:lnTo>
                <a:lnTo>
                  <a:pt x="1251" y="35"/>
                </a:lnTo>
                <a:lnTo>
                  <a:pt x="1251" y="35"/>
                </a:lnTo>
                <a:lnTo>
                  <a:pt x="1253" y="35"/>
                </a:lnTo>
                <a:lnTo>
                  <a:pt x="1253" y="35"/>
                </a:lnTo>
                <a:lnTo>
                  <a:pt x="1254" y="35"/>
                </a:lnTo>
                <a:lnTo>
                  <a:pt x="1254" y="35"/>
                </a:lnTo>
                <a:lnTo>
                  <a:pt x="1254" y="35"/>
                </a:lnTo>
                <a:lnTo>
                  <a:pt x="1254" y="35"/>
                </a:lnTo>
                <a:lnTo>
                  <a:pt x="1255" y="35"/>
                </a:lnTo>
                <a:lnTo>
                  <a:pt x="1255" y="35"/>
                </a:lnTo>
                <a:lnTo>
                  <a:pt x="1256" y="35"/>
                </a:lnTo>
                <a:lnTo>
                  <a:pt x="1256" y="35"/>
                </a:lnTo>
                <a:lnTo>
                  <a:pt x="1258" y="35"/>
                </a:lnTo>
                <a:lnTo>
                  <a:pt x="1258" y="35"/>
                </a:lnTo>
                <a:lnTo>
                  <a:pt x="1259" y="35"/>
                </a:lnTo>
                <a:lnTo>
                  <a:pt x="1259" y="35"/>
                </a:lnTo>
                <a:lnTo>
                  <a:pt x="1260" y="35"/>
                </a:lnTo>
                <a:lnTo>
                  <a:pt x="1260" y="35"/>
                </a:lnTo>
                <a:lnTo>
                  <a:pt x="1261" y="35"/>
                </a:lnTo>
                <a:lnTo>
                  <a:pt x="1261" y="35"/>
                </a:lnTo>
                <a:lnTo>
                  <a:pt x="1261" y="35"/>
                </a:lnTo>
                <a:lnTo>
                  <a:pt x="1261" y="35"/>
                </a:lnTo>
                <a:lnTo>
                  <a:pt x="1264" y="35"/>
                </a:lnTo>
                <a:lnTo>
                  <a:pt x="1264" y="35"/>
                </a:lnTo>
                <a:lnTo>
                  <a:pt x="1264" y="35"/>
                </a:lnTo>
                <a:lnTo>
                  <a:pt x="1264" y="35"/>
                </a:lnTo>
                <a:lnTo>
                  <a:pt x="1265" y="35"/>
                </a:lnTo>
                <a:lnTo>
                  <a:pt x="1265" y="35"/>
                </a:lnTo>
                <a:lnTo>
                  <a:pt x="1266" y="35"/>
                </a:lnTo>
                <a:lnTo>
                  <a:pt x="1266" y="35"/>
                </a:lnTo>
                <a:lnTo>
                  <a:pt x="1267" y="35"/>
                </a:lnTo>
                <a:lnTo>
                  <a:pt x="1267" y="35"/>
                </a:lnTo>
                <a:lnTo>
                  <a:pt x="1269" y="35"/>
                </a:lnTo>
                <a:lnTo>
                  <a:pt x="1269" y="35"/>
                </a:lnTo>
                <a:lnTo>
                  <a:pt x="1270" y="35"/>
                </a:lnTo>
                <a:lnTo>
                  <a:pt x="1270" y="35"/>
                </a:lnTo>
                <a:lnTo>
                  <a:pt x="1271" y="35"/>
                </a:lnTo>
                <a:lnTo>
                  <a:pt x="1271" y="35"/>
                </a:lnTo>
                <a:lnTo>
                  <a:pt x="1272" y="35"/>
                </a:lnTo>
                <a:lnTo>
                  <a:pt x="1272" y="35"/>
                </a:lnTo>
                <a:lnTo>
                  <a:pt x="1274" y="35"/>
                </a:lnTo>
                <a:lnTo>
                  <a:pt x="1274" y="35"/>
                </a:lnTo>
                <a:lnTo>
                  <a:pt x="1275" y="35"/>
                </a:lnTo>
                <a:lnTo>
                  <a:pt x="1275" y="35"/>
                </a:lnTo>
                <a:lnTo>
                  <a:pt x="1276" y="35"/>
                </a:lnTo>
                <a:lnTo>
                  <a:pt x="1276" y="35"/>
                </a:lnTo>
                <a:lnTo>
                  <a:pt x="1276" y="35"/>
                </a:lnTo>
                <a:lnTo>
                  <a:pt x="1276" y="35"/>
                </a:lnTo>
                <a:lnTo>
                  <a:pt x="1277" y="35"/>
                </a:lnTo>
                <a:lnTo>
                  <a:pt x="1277" y="35"/>
                </a:lnTo>
                <a:lnTo>
                  <a:pt x="1279" y="35"/>
                </a:lnTo>
                <a:lnTo>
                  <a:pt x="1279" y="35"/>
                </a:lnTo>
                <a:lnTo>
                  <a:pt x="1280" y="35"/>
                </a:lnTo>
                <a:lnTo>
                  <a:pt x="1280" y="35"/>
                </a:lnTo>
                <a:lnTo>
                  <a:pt x="1281" y="35"/>
                </a:lnTo>
                <a:lnTo>
                  <a:pt x="1281" y="35"/>
                </a:lnTo>
                <a:lnTo>
                  <a:pt x="1282" y="35"/>
                </a:lnTo>
                <a:lnTo>
                  <a:pt x="1282" y="35"/>
                </a:lnTo>
                <a:lnTo>
                  <a:pt x="1283" y="35"/>
                </a:lnTo>
                <a:lnTo>
                  <a:pt x="1283" y="35"/>
                </a:lnTo>
                <a:lnTo>
                  <a:pt x="1285" y="35"/>
                </a:lnTo>
                <a:lnTo>
                  <a:pt x="1285" y="35"/>
                </a:lnTo>
                <a:lnTo>
                  <a:pt x="1286" y="35"/>
                </a:lnTo>
                <a:lnTo>
                  <a:pt x="1286" y="35"/>
                </a:lnTo>
                <a:lnTo>
                  <a:pt x="1286" y="35"/>
                </a:lnTo>
                <a:lnTo>
                  <a:pt x="1286" y="35"/>
                </a:lnTo>
                <a:lnTo>
                  <a:pt x="1287" y="35"/>
                </a:lnTo>
                <a:lnTo>
                  <a:pt x="1287" y="35"/>
                </a:lnTo>
                <a:lnTo>
                  <a:pt x="1290" y="35"/>
                </a:lnTo>
                <a:lnTo>
                  <a:pt x="1290" y="35"/>
                </a:lnTo>
                <a:lnTo>
                  <a:pt x="1291" y="35"/>
                </a:lnTo>
                <a:lnTo>
                  <a:pt x="1291" y="35"/>
                </a:lnTo>
                <a:lnTo>
                  <a:pt x="1292" y="35"/>
                </a:lnTo>
                <a:lnTo>
                  <a:pt x="1292" y="35"/>
                </a:lnTo>
                <a:lnTo>
                  <a:pt x="1298" y="35"/>
                </a:lnTo>
                <a:lnTo>
                  <a:pt x="1298" y="35"/>
                </a:lnTo>
                <a:lnTo>
                  <a:pt x="1301" y="35"/>
                </a:lnTo>
                <a:lnTo>
                  <a:pt x="1301" y="35"/>
                </a:lnTo>
                <a:lnTo>
                  <a:pt x="1308" y="35"/>
                </a:lnTo>
                <a:lnTo>
                  <a:pt x="1308" y="35"/>
                </a:lnTo>
                <a:lnTo>
                  <a:pt x="1308" y="35"/>
                </a:lnTo>
                <a:lnTo>
                  <a:pt x="1308" y="35"/>
                </a:lnTo>
                <a:lnTo>
                  <a:pt x="1312" y="35"/>
                </a:lnTo>
                <a:lnTo>
                  <a:pt x="1312" y="35"/>
                </a:lnTo>
                <a:lnTo>
                  <a:pt x="1314" y="35"/>
                </a:lnTo>
                <a:lnTo>
                  <a:pt x="1314" y="35"/>
                </a:lnTo>
                <a:lnTo>
                  <a:pt x="1320" y="35"/>
                </a:lnTo>
                <a:lnTo>
                  <a:pt x="1320" y="35"/>
                </a:lnTo>
                <a:lnTo>
                  <a:pt x="1323" y="35"/>
                </a:lnTo>
                <a:lnTo>
                  <a:pt x="1323" y="35"/>
                </a:lnTo>
                <a:lnTo>
                  <a:pt x="1324" y="35"/>
                </a:lnTo>
                <a:lnTo>
                  <a:pt x="1324" y="35"/>
                </a:lnTo>
                <a:lnTo>
                  <a:pt x="1329" y="35"/>
                </a:lnTo>
                <a:lnTo>
                  <a:pt x="1329" y="35"/>
                </a:lnTo>
                <a:lnTo>
                  <a:pt x="1330" y="35"/>
                </a:lnTo>
                <a:lnTo>
                  <a:pt x="1330" y="35"/>
                </a:lnTo>
                <a:lnTo>
                  <a:pt x="1333" y="35"/>
                </a:lnTo>
                <a:lnTo>
                  <a:pt x="1333" y="35"/>
                </a:lnTo>
                <a:lnTo>
                  <a:pt x="1333" y="35"/>
                </a:lnTo>
                <a:lnTo>
                  <a:pt x="1333" y="35"/>
                </a:lnTo>
                <a:lnTo>
                  <a:pt x="1335" y="35"/>
                </a:lnTo>
                <a:lnTo>
                  <a:pt x="1335" y="35"/>
                </a:lnTo>
                <a:lnTo>
                  <a:pt x="1338" y="35"/>
                </a:lnTo>
                <a:lnTo>
                  <a:pt x="1338" y="35"/>
                </a:lnTo>
                <a:lnTo>
                  <a:pt x="1339" y="35"/>
                </a:lnTo>
                <a:lnTo>
                  <a:pt x="1339" y="35"/>
                </a:lnTo>
                <a:lnTo>
                  <a:pt x="1339" y="35"/>
                </a:lnTo>
                <a:lnTo>
                  <a:pt x="1339" y="35"/>
                </a:lnTo>
                <a:lnTo>
                  <a:pt x="1346" y="35"/>
                </a:lnTo>
                <a:lnTo>
                  <a:pt x="1346" y="35"/>
                </a:lnTo>
                <a:lnTo>
                  <a:pt x="1349" y="35"/>
                </a:lnTo>
                <a:lnTo>
                  <a:pt x="1349" y="35"/>
                </a:lnTo>
                <a:lnTo>
                  <a:pt x="1349" y="35"/>
                </a:lnTo>
                <a:lnTo>
                  <a:pt x="1349" y="35"/>
                </a:lnTo>
                <a:lnTo>
                  <a:pt x="1351" y="35"/>
                </a:lnTo>
                <a:lnTo>
                  <a:pt x="1351" y="35"/>
                </a:lnTo>
                <a:lnTo>
                  <a:pt x="1352" y="35"/>
                </a:lnTo>
                <a:lnTo>
                  <a:pt x="1352" y="35"/>
                </a:lnTo>
                <a:lnTo>
                  <a:pt x="1357" y="35"/>
                </a:lnTo>
                <a:lnTo>
                  <a:pt x="1357" y="35"/>
                </a:lnTo>
                <a:lnTo>
                  <a:pt x="1365" y="35"/>
                </a:lnTo>
                <a:lnTo>
                  <a:pt x="1365" y="35"/>
                </a:lnTo>
                <a:lnTo>
                  <a:pt x="1377" y="35"/>
                </a:lnTo>
                <a:lnTo>
                  <a:pt x="1377" y="35"/>
                </a:lnTo>
                <a:lnTo>
                  <a:pt x="1377" y="35"/>
                </a:lnTo>
                <a:lnTo>
                  <a:pt x="1377" y="35"/>
                </a:lnTo>
                <a:lnTo>
                  <a:pt x="1378" y="35"/>
                </a:lnTo>
                <a:lnTo>
                  <a:pt x="1378" y="35"/>
                </a:lnTo>
                <a:lnTo>
                  <a:pt x="1380" y="35"/>
                </a:lnTo>
                <a:lnTo>
                  <a:pt x="1380" y="35"/>
                </a:lnTo>
                <a:lnTo>
                  <a:pt x="1381" y="35"/>
                </a:lnTo>
                <a:lnTo>
                  <a:pt x="1381" y="35"/>
                </a:lnTo>
                <a:lnTo>
                  <a:pt x="1387" y="35"/>
                </a:lnTo>
                <a:lnTo>
                  <a:pt x="1387" y="35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1536700" y="1168400"/>
            <a:ext cx="4214813" cy="530225"/>
          </a:xfrm>
          <a:custGeom>
            <a:avLst/>
            <a:gdLst>
              <a:gd name="T0" fmla="*/ 0 w 1383"/>
              <a:gd name="T1" fmla="*/ 0 h 174"/>
              <a:gd name="T2" fmla="*/ 45 w 1383"/>
              <a:gd name="T3" fmla="*/ 0 h 174"/>
              <a:gd name="T4" fmla="*/ 121 w 1383"/>
              <a:gd name="T5" fmla="*/ 13 h 174"/>
              <a:gd name="T6" fmla="*/ 133 w 1383"/>
              <a:gd name="T7" fmla="*/ 22 h 174"/>
              <a:gd name="T8" fmla="*/ 160 w 1383"/>
              <a:gd name="T9" fmla="*/ 39 h 174"/>
              <a:gd name="T10" fmla="*/ 245 w 1383"/>
              <a:gd name="T11" fmla="*/ 48 h 174"/>
              <a:gd name="T12" fmla="*/ 285 w 1383"/>
              <a:gd name="T13" fmla="*/ 61 h 174"/>
              <a:gd name="T14" fmla="*/ 393 w 1383"/>
              <a:gd name="T15" fmla="*/ 70 h 174"/>
              <a:gd name="T16" fmla="*/ 422 w 1383"/>
              <a:gd name="T17" fmla="*/ 83 h 174"/>
              <a:gd name="T18" fmla="*/ 510 w 1383"/>
              <a:gd name="T19" fmla="*/ 91 h 174"/>
              <a:gd name="T20" fmla="*/ 551 w 1383"/>
              <a:gd name="T21" fmla="*/ 104 h 174"/>
              <a:gd name="T22" fmla="*/ 625 w 1383"/>
              <a:gd name="T23" fmla="*/ 109 h 174"/>
              <a:gd name="T24" fmla="*/ 657 w 1383"/>
              <a:gd name="T25" fmla="*/ 122 h 174"/>
              <a:gd name="T26" fmla="*/ 753 w 1383"/>
              <a:gd name="T27" fmla="*/ 131 h 174"/>
              <a:gd name="T28" fmla="*/ 800 w 1383"/>
              <a:gd name="T29" fmla="*/ 144 h 174"/>
              <a:gd name="T30" fmla="*/ 952 w 1383"/>
              <a:gd name="T31" fmla="*/ 148 h 174"/>
              <a:gd name="T32" fmla="*/ 958 w 1383"/>
              <a:gd name="T33" fmla="*/ 148 h 174"/>
              <a:gd name="T34" fmla="*/ 972 w 1383"/>
              <a:gd name="T35" fmla="*/ 153 h 174"/>
              <a:gd name="T36" fmla="*/ 978 w 1383"/>
              <a:gd name="T37" fmla="*/ 153 h 174"/>
              <a:gd name="T38" fmla="*/ 984 w 1383"/>
              <a:gd name="T39" fmla="*/ 157 h 174"/>
              <a:gd name="T40" fmla="*/ 988 w 1383"/>
              <a:gd name="T41" fmla="*/ 157 h 174"/>
              <a:gd name="T42" fmla="*/ 1008 w 1383"/>
              <a:gd name="T43" fmla="*/ 157 h 174"/>
              <a:gd name="T44" fmla="*/ 1011 w 1383"/>
              <a:gd name="T45" fmla="*/ 157 h 174"/>
              <a:gd name="T46" fmla="*/ 1043 w 1383"/>
              <a:gd name="T47" fmla="*/ 157 h 174"/>
              <a:gd name="T48" fmla="*/ 1052 w 1383"/>
              <a:gd name="T49" fmla="*/ 157 h 174"/>
              <a:gd name="T50" fmla="*/ 1074 w 1383"/>
              <a:gd name="T51" fmla="*/ 157 h 174"/>
              <a:gd name="T52" fmla="*/ 1084 w 1383"/>
              <a:gd name="T53" fmla="*/ 163 h 174"/>
              <a:gd name="T54" fmla="*/ 1099 w 1383"/>
              <a:gd name="T55" fmla="*/ 163 h 174"/>
              <a:gd name="T56" fmla="*/ 1101 w 1383"/>
              <a:gd name="T57" fmla="*/ 163 h 174"/>
              <a:gd name="T58" fmla="*/ 1112 w 1383"/>
              <a:gd name="T59" fmla="*/ 163 h 174"/>
              <a:gd name="T60" fmla="*/ 1116 w 1383"/>
              <a:gd name="T61" fmla="*/ 163 h 174"/>
              <a:gd name="T62" fmla="*/ 1147 w 1383"/>
              <a:gd name="T63" fmla="*/ 163 h 174"/>
              <a:gd name="T64" fmla="*/ 1160 w 1383"/>
              <a:gd name="T65" fmla="*/ 163 h 174"/>
              <a:gd name="T66" fmla="*/ 1166 w 1383"/>
              <a:gd name="T67" fmla="*/ 163 h 174"/>
              <a:gd name="T68" fmla="*/ 1169 w 1383"/>
              <a:gd name="T69" fmla="*/ 163 h 174"/>
              <a:gd name="T70" fmla="*/ 1176 w 1383"/>
              <a:gd name="T71" fmla="*/ 163 h 174"/>
              <a:gd name="T72" fmla="*/ 1181 w 1383"/>
              <a:gd name="T73" fmla="*/ 163 h 174"/>
              <a:gd name="T74" fmla="*/ 1191 w 1383"/>
              <a:gd name="T75" fmla="*/ 163 h 174"/>
              <a:gd name="T76" fmla="*/ 1197 w 1383"/>
              <a:gd name="T77" fmla="*/ 163 h 174"/>
              <a:gd name="T78" fmla="*/ 1203 w 1383"/>
              <a:gd name="T79" fmla="*/ 163 h 174"/>
              <a:gd name="T80" fmla="*/ 1208 w 1383"/>
              <a:gd name="T81" fmla="*/ 174 h 174"/>
              <a:gd name="T82" fmla="*/ 1216 w 1383"/>
              <a:gd name="T83" fmla="*/ 174 h 174"/>
              <a:gd name="T84" fmla="*/ 1229 w 1383"/>
              <a:gd name="T85" fmla="*/ 174 h 174"/>
              <a:gd name="T86" fmla="*/ 1235 w 1383"/>
              <a:gd name="T87" fmla="*/ 174 h 174"/>
              <a:gd name="T88" fmla="*/ 1238 w 1383"/>
              <a:gd name="T89" fmla="*/ 174 h 174"/>
              <a:gd name="T90" fmla="*/ 1243 w 1383"/>
              <a:gd name="T91" fmla="*/ 174 h 174"/>
              <a:gd name="T92" fmla="*/ 1245 w 1383"/>
              <a:gd name="T93" fmla="*/ 174 h 174"/>
              <a:gd name="T94" fmla="*/ 1260 w 1383"/>
              <a:gd name="T95" fmla="*/ 174 h 174"/>
              <a:gd name="T96" fmla="*/ 1270 w 1383"/>
              <a:gd name="T97" fmla="*/ 174 h 174"/>
              <a:gd name="T98" fmla="*/ 1280 w 1383"/>
              <a:gd name="T99" fmla="*/ 174 h 174"/>
              <a:gd name="T100" fmla="*/ 1285 w 1383"/>
              <a:gd name="T101" fmla="*/ 174 h 174"/>
              <a:gd name="T102" fmla="*/ 1297 w 1383"/>
              <a:gd name="T103" fmla="*/ 174 h 174"/>
              <a:gd name="T104" fmla="*/ 1301 w 1383"/>
              <a:gd name="T105" fmla="*/ 174 h 174"/>
              <a:gd name="T106" fmla="*/ 1323 w 1383"/>
              <a:gd name="T107" fmla="*/ 174 h 174"/>
              <a:gd name="T108" fmla="*/ 1345 w 1383"/>
              <a:gd name="T109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83" h="1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43" y="0"/>
                </a:lnTo>
                <a:lnTo>
                  <a:pt x="43" y="0"/>
                </a:lnTo>
                <a:lnTo>
                  <a:pt x="45" y="0"/>
                </a:lnTo>
                <a:lnTo>
                  <a:pt x="45" y="4"/>
                </a:lnTo>
                <a:lnTo>
                  <a:pt x="88" y="4"/>
                </a:lnTo>
                <a:lnTo>
                  <a:pt x="88" y="9"/>
                </a:lnTo>
                <a:lnTo>
                  <a:pt x="121" y="9"/>
                </a:lnTo>
                <a:lnTo>
                  <a:pt x="121" y="13"/>
                </a:lnTo>
                <a:lnTo>
                  <a:pt x="122" y="13"/>
                </a:lnTo>
                <a:lnTo>
                  <a:pt x="122" y="17"/>
                </a:lnTo>
                <a:lnTo>
                  <a:pt x="128" y="17"/>
                </a:lnTo>
                <a:lnTo>
                  <a:pt x="128" y="22"/>
                </a:lnTo>
                <a:lnTo>
                  <a:pt x="133" y="22"/>
                </a:lnTo>
                <a:lnTo>
                  <a:pt x="133" y="30"/>
                </a:lnTo>
                <a:lnTo>
                  <a:pt x="138" y="30"/>
                </a:lnTo>
                <a:lnTo>
                  <a:pt x="138" y="35"/>
                </a:lnTo>
                <a:lnTo>
                  <a:pt x="160" y="35"/>
                </a:lnTo>
                <a:lnTo>
                  <a:pt x="160" y="39"/>
                </a:lnTo>
                <a:lnTo>
                  <a:pt x="238" y="39"/>
                </a:lnTo>
                <a:lnTo>
                  <a:pt x="238" y="43"/>
                </a:lnTo>
                <a:lnTo>
                  <a:pt x="240" y="43"/>
                </a:lnTo>
                <a:lnTo>
                  <a:pt x="240" y="48"/>
                </a:lnTo>
                <a:lnTo>
                  <a:pt x="245" y="48"/>
                </a:lnTo>
                <a:lnTo>
                  <a:pt x="245" y="52"/>
                </a:lnTo>
                <a:lnTo>
                  <a:pt x="258" y="52"/>
                </a:lnTo>
                <a:lnTo>
                  <a:pt x="258" y="57"/>
                </a:lnTo>
                <a:lnTo>
                  <a:pt x="285" y="57"/>
                </a:lnTo>
                <a:lnTo>
                  <a:pt x="285" y="61"/>
                </a:lnTo>
                <a:lnTo>
                  <a:pt x="323" y="61"/>
                </a:lnTo>
                <a:lnTo>
                  <a:pt x="323" y="65"/>
                </a:lnTo>
                <a:lnTo>
                  <a:pt x="330" y="65"/>
                </a:lnTo>
                <a:lnTo>
                  <a:pt x="330" y="70"/>
                </a:lnTo>
                <a:lnTo>
                  <a:pt x="393" y="70"/>
                </a:lnTo>
                <a:lnTo>
                  <a:pt x="393" y="74"/>
                </a:lnTo>
                <a:lnTo>
                  <a:pt x="397" y="74"/>
                </a:lnTo>
                <a:lnTo>
                  <a:pt x="397" y="78"/>
                </a:lnTo>
                <a:lnTo>
                  <a:pt x="422" y="78"/>
                </a:lnTo>
                <a:lnTo>
                  <a:pt x="422" y="83"/>
                </a:lnTo>
                <a:lnTo>
                  <a:pt x="437" y="83"/>
                </a:lnTo>
                <a:lnTo>
                  <a:pt x="437" y="87"/>
                </a:lnTo>
                <a:lnTo>
                  <a:pt x="497" y="87"/>
                </a:lnTo>
                <a:lnTo>
                  <a:pt x="497" y="91"/>
                </a:lnTo>
                <a:lnTo>
                  <a:pt x="510" y="91"/>
                </a:lnTo>
                <a:lnTo>
                  <a:pt x="510" y="96"/>
                </a:lnTo>
                <a:lnTo>
                  <a:pt x="532" y="96"/>
                </a:lnTo>
                <a:lnTo>
                  <a:pt x="532" y="100"/>
                </a:lnTo>
                <a:lnTo>
                  <a:pt x="551" y="100"/>
                </a:lnTo>
                <a:lnTo>
                  <a:pt x="551" y="104"/>
                </a:lnTo>
                <a:lnTo>
                  <a:pt x="592" y="104"/>
                </a:lnTo>
                <a:lnTo>
                  <a:pt x="592" y="109"/>
                </a:lnTo>
                <a:lnTo>
                  <a:pt x="617" y="109"/>
                </a:lnTo>
                <a:lnTo>
                  <a:pt x="617" y="109"/>
                </a:lnTo>
                <a:lnTo>
                  <a:pt x="625" y="109"/>
                </a:lnTo>
                <a:lnTo>
                  <a:pt x="625" y="113"/>
                </a:lnTo>
                <a:lnTo>
                  <a:pt x="648" y="113"/>
                </a:lnTo>
                <a:lnTo>
                  <a:pt x="648" y="117"/>
                </a:lnTo>
                <a:lnTo>
                  <a:pt x="657" y="117"/>
                </a:lnTo>
                <a:lnTo>
                  <a:pt x="657" y="122"/>
                </a:lnTo>
                <a:lnTo>
                  <a:pt x="748" y="122"/>
                </a:lnTo>
                <a:lnTo>
                  <a:pt x="748" y="126"/>
                </a:lnTo>
                <a:lnTo>
                  <a:pt x="753" y="126"/>
                </a:lnTo>
                <a:lnTo>
                  <a:pt x="753" y="131"/>
                </a:lnTo>
                <a:lnTo>
                  <a:pt x="753" y="131"/>
                </a:lnTo>
                <a:lnTo>
                  <a:pt x="753" y="135"/>
                </a:lnTo>
                <a:lnTo>
                  <a:pt x="799" y="135"/>
                </a:lnTo>
                <a:lnTo>
                  <a:pt x="799" y="139"/>
                </a:lnTo>
                <a:lnTo>
                  <a:pt x="800" y="139"/>
                </a:lnTo>
                <a:lnTo>
                  <a:pt x="800" y="144"/>
                </a:lnTo>
                <a:lnTo>
                  <a:pt x="943" y="144"/>
                </a:lnTo>
                <a:lnTo>
                  <a:pt x="943" y="148"/>
                </a:lnTo>
                <a:lnTo>
                  <a:pt x="948" y="148"/>
                </a:lnTo>
                <a:lnTo>
                  <a:pt x="948" y="148"/>
                </a:lnTo>
                <a:lnTo>
                  <a:pt x="952" y="148"/>
                </a:lnTo>
                <a:lnTo>
                  <a:pt x="952" y="148"/>
                </a:lnTo>
                <a:lnTo>
                  <a:pt x="956" y="148"/>
                </a:lnTo>
                <a:lnTo>
                  <a:pt x="956" y="148"/>
                </a:lnTo>
                <a:lnTo>
                  <a:pt x="958" y="148"/>
                </a:lnTo>
                <a:lnTo>
                  <a:pt x="958" y="148"/>
                </a:lnTo>
                <a:lnTo>
                  <a:pt x="961" y="148"/>
                </a:lnTo>
                <a:lnTo>
                  <a:pt x="961" y="148"/>
                </a:lnTo>
                <a:lnTo>
                  <a:pt x="966" y="148"/>
                </a:lnTo>
                <a:lnTo>
                  <a:pt x="966" y="153"/>
                </a:lnTo>
                <a:lnTo>
                  <a:pt x="972" y="153"/>
                </a:lnTo>
                <a:lnTo>
                  <a:pt x="972" y="153"/>
                </a:lnTo>
                <a:lnTo>
                  <a:pt x="973" y="153"/>
                </a:lnTo>
                <a:lnTo>
                  <a:pt x="973" y="153"/>
                </a:lnTo>
                <a:lnTo>
                  <a:pt x="978" y="153"/>
                </a:lnTo>
                <a:lnTo>
                  <a:pt x="978" y="153"/>
                </a:lnTo>
                <a:lnTo>
                  <a:pt x="980" y="153"/>
                </a:lnTo>
                <a:lnTo>
                  <a:pt x="980" y="157"/>
                </a:lnTo>
                <a:lnTo>
                  <a:pt x="983" y="157"/>
                </a:lnTo>
                <a:lnTo>
                  <a:pt x="983" y="157"/>
                </a:lnTo>
                <a:lnTo>
                  <a:pt x="984" y="157"/>
                </a:lnTo>
                <a:lnTo>
                  <a:pt x="984" y="157"/>
                </a:lnTo>
                <a:lnTo>
                  <a:pt x="985" y="157"/>
                </a:lnTo>
                <a:lnTo>
                  <a:pt x="985" y="157"/>
                </a:lnTo>
                <a:lnTo>
                  <a:pt x="988" y="157"/>
                </a:lnTo>
                <a:lnTo>
                  <a:pt x="988" y="157"/>
                </a:lnTo>
                <a:lnTo>
                  <a:pt x="994" y="157"/>
                </a:lnTo>
                <a:lnTo>
                  <a:pt x="994" y="157"/>
                </a:lnTo>
                <a:lnTo>
                  <a:pt x="999" y="157"/>
                </a:lnTo>
                <a:lnTo>
                  <a:pt x="999" y="157"/>
                </a:lnTo>
                <a:lnTo>
                  <a:pt x="1008" y="157"/>
                </a:lnTo>
                <a:lnTo>
                  <a:pt x="1008" y="157"/>
                </a:lnTo>
                <a:lnTo>
                  <a:pt x="1009" y="157"/>
                </a:lnTo>
                <a:lnTo>
                  <a:pt x="1009" y="157"/>
                </a:lnTo>
                <a:lnTo>
                  <a:pt x="1011" y="157"/>
                </a:lnTo>
                <a:lnTo>
                  <a:pt x="1011" y="157"/>
                </a:lnTo>
                <a:lnTo>
                  <a:pt x="1021" y="157"/>
                </a:lnTo>
                <a:lnTo>
                  <a:pt x="1021" y="157"/>
                </a:lnTo>
                <a:lnTo>
                  <a:pt x="1027" y="157"/>
                </a:lnTo>
                <a:lnTo>
                  <a:pt x="1027" y="157"/>
                </a:lnTo>
                <a:lnTo>
                  <a:pt x="1043" y="157"/>
                </a:lnTo>
                <a:lnTo>
                  <a:pt x="1043" y="157"/>
                </a:lnTo>
                <a:lnTo>
                  <a:pt x="1051" y="157"/>
                </a:lnTo>
                <a:lnTo>
                  <a:pt x="1051" y="157"/>
                </a:lnTo>
                <a:lnTo>
                  <a:pt x="1052" y="157"/>
                </a:lnTo>
                <a:lnTo>
                  <a:pt x="1052" y="157"/>
                </a:lnTo>
                <a:lnTo>
                  <a:pt x="1053" y="157"/>
                </a:lnTo>
                <a:lnTo>
                  <a:pt x="1053" y="157"/>
                </a:lnTo>
                <a:lnTo>
                  <a:pt x="1068" y="157"/>
                </a:lnTo>
                <a:lnTo>
                  <a:pt x="1068" y="157"/>
                </a:lnTo>
                <a:lnTo>
                  <a:pt x="1074" y="157"/>
                </a:lnTo>
                <a:lnTo>
                  <a:pt x="1074" y="163"/>
                </a:lnTo>
                <a:lnTo>
                  <a:pt x="1080" y="163"/>
                </a:lnTo>
                <a:lnTo>
                  <a:pt x="1080" y="163"/>
                </a:lnTo>
                <a:lnTo>
                  <a:pt x="1084" y="163"/>
                </a:lnTo>
                <a:lnTo>
                  <a:pt x="1084" y="163"/>
                </a:lnTo>
                <a:lnTo>
                  <a:pt x="1089" y="163"/>
                </a:lnTo>
                <a:lnTo>
                  <a:pt x="1089" y="163"/>
                </a:lnTo>
                <a:lnTo>
                  <a:pt x="1091" y="163"/>
                </a:lnTo>
                <a:lnTo>
                  <a:pt x="1091" y="163"/>
                </a:lnTo>
                <a:lnTo>
                  <a:pt x="1099" y="163"/>
                </a:lnTo>
                <a:lnTo>
                  <a:pt x="1099" y="163"/>
                </a:lnTo>
                <a:lnTo>
                  <a:pt x="1100" y="163"/>
                </a:lnTo>
                <a:lnTo>
                  <a:pt x="1100" y="163"/>
                </a:lnTo>
                <a:lnTo>
                  <a:pt x="1101" y="163"/>
                </a:lnTo>
                <a:lnTo>
                  <a:pt x="1101" y="163"/>
                </a:lnTo>
                <a:lnTo>
                  <a:pt x="1104" y="163"/>
                </a:lnTo>
                <a:lnTo>
                  <a:pt x="1104" y="163"/>
                </a:lnTo>
                <a:lnTo>
                  <a:pt x="1111" y="163"/>
                </a:lnTo>
                <a:lnTo>
                  <a:pt x="1111" y="163"/>
                </a:lnTo>
                <a:lnTo>
                  <a:pt x="1112" y="163"/>
                </a:lnTo>
                <a:lnTo>
                  <a:pt x="1112" y="163"/>
                </a:lnTo>
                <a:lnTo>
                  <a:pt x="1116" y="163"/>
                </a:lnTo>
                <a:lnTo>
                  <a:pt x="1116" y="163"/>
                </a:lnTo>
                <a:lnTo>
                  <a:pt x="1116" y="163"/>
                </a:lnTo>
                <a:lnTo>
                  <a:pt x="1116" y="163"/>
                </a:lnTo>
                <a:lnTo>
                  <a:pt x="1120" y="163"/>
                </a:lnTo>
                <a:lnTo>
                  <a:pt x="1120" y="163"/>
                </a:lnTo>
                <a:lnTo>
                  <a:pt x="1144" y="163"/>
                </a:lnTo>
                <a:lnTo>
                  <a:pt x="1144" y="163"/>
                </a:lnTo>
                <a:lnTo>
                  <a:pt x="1147" y="163"/>
                </a:lnTo>
                <a:lnTo>
                  <a:pt x="1147" y="163"/>
                </a:lnTo>
                <a:lnTo>
                  <a:pt x="1147" y="163"/>
                </a:lnTo>
                <a:lnTo>
                  <a:pt x="1147" y="163"/>
                </a:lnTo>
                <a:lnTo>
                  <a:pt x="1160" y="163"/>
                </a:lnTo>
                <a:lnTo>
                  <a:pt x="1160" y="163"/>
                </a:lnTo>
                <a:lnTo>
                  <a:pt x="1164" y="163"/>
                </a:lnTo>
                <a:lnTo>
                  <a:pt x="1164" y="163"/>
                </a:lnTo>
                <a:lnTo>
                  <a:pt x="1165" y="163"/>
                </a:lnTo>
                <a:lnTo>
                  <a:pt x="1165" y="163"/>
                </a:lnTo>
                <a:lnTo>
                  <a:pt x="1166" y="163"/>
                </a:lnTo>
                <a:lnTo>
                  <a:pt x="1166" y="163"/>
                </a:lnTo>
                <a:lnTo>
                  <a:pt x="1168" y="163"/>
                </a:lnTo>
                <a:lnTo>
                  <a:pt x="1168" y="163"/>
                </a:lnTo>
                <a:lnTo>
                  <a:pt x="1169" y="163"/>
                </a:lnTo>
                <a:lnTo>
                  <a:pt x="1169" y="163"/>
                </a:lnTo>
                <a:lnTo>
                  <a:pt x="1171" y="163"/>
                </a:lnTo>
                <a:lnTo>
                  <a:pt x="1171" y="163"/>
                </a:lnTo>
                <a:lnTo>
                  <a:pt x="1174" y="163"/>
                </a:lnTo>
                <a:lnTo>
                  <a:pt x="1174" y="163"/>
                </a:lnTo>
                <a:lnTo>
                  <a:pt x="1176" y="163"/>
                </a:lnTo>
                <a:lnTo>
                  <a:pt x="1176" y="163"/>
                </a:lnTo>
                <a:lnTo>
                  <a:pt x="1179" y="163"/>
                </a:lnTo>
                <a:lnTo>
                  <a:pt x="1179" y="163"/>
                </a:lnTo>
                <a:lnTo>
                  <a:pt x="1181" y="163"/>
                </a:lnTo>
                <a:lnTo>
                  <a:pt x="1181" y="163"/>
                </a:lnTo>
                <a:lnTo>
                  <a:pt x="1185" y="163"/>
                </a:lnTo>
                <a:lnTo>
                  <a:pt x="1185" y="163"/>
                </a:lnTo>
                <a:lnTo>
                  <a:pt x="1186" y="163"/>
                </a:lnTo>
                <a:lnTo>
                  <a:pt x="1186" y="163"/>
                </a:lnTo>
                <a:lnTo>
                  <a:pt x="1191" y="163"/>
                </a:lnTo>
                <a:lnTo>
                  <a:pt x="1191" y="163"/>
                </a:lnTo>
                <a:lnTo>
                  <a:pt x="1194" y="163"/>
                </a:lnTo>
                <a:lnTo>
                  <a:pt x="1194" y="163"/>
                </a:lnTo>
                <a:lnTo>
                  <a:pt x="1197" y="163"/>
                </a:lnTo>
                <a:lnTo>
                  <a:pt x="1197" y="163"/>
                </a:lnTo>
                <a:lnTo>
                  <a:pt x="1201" y="163"/>
                </a:lnTo>
                <a:lnTo>
                  <a:pt x="1201" y="163"/>
                </a:lnTo>
                <a:lnTo>
                  <a:pt x="1202" y="163"/>
                </a:lnTo>
                <a:lnTo>
                  <a:pt x="1202" y="163"/>
                </a:lnTo>
                <a:lnTo>
                  <a:pt x="1203" y="163"/>
                </a:lnTo>
                <a:lnTo>
                  <a:pt x="1203" y="163"/>
                </a:lnTo>
                <a:lnTo>
                  <a:pt x="1205" y="163"/>
                </a:lnTo>
                <a:lnTo>
                  <a:pt x="1205" y="163"/>
                </a:lnTo>
                <a:lnTo>
                  <a:pt x="1208" y="163"/>
                </a:lnTo>
                <a:lnTo>
                  <a:pt x="1208" y="174"/>
                </a:lnTo>
                <a:lnTo>
                  <a:pt x="1211" y="174"/>
                </a:lnTo>
                <a:lnTo>
                  <a:pt x="1211" y="174"/>
                </a:lnTo>
                <a:lnTo>
                  <a:pt x="1213" y="174"/>
                </a:lnTo>
                <a:lnTo>
                  <a:pt x="1213" y="174"/>
                </a:lnTo>
                <a:lnTo>
                  <a:pt x="1216" y="174"/>
                </a:lnTo>
                <a:lnTo>
                  <a:pt x="1216" y="174"/>
                </a:lnTo>
                <a:lnTo>
                  <a:pt x="1218" y="174"/>
                </a:lnTo>
                <a:lnTo>
                  <a:pt x="1218" y="174"/>
                </a:lnTo>
                <a:lnTo>
                  <a:pt x="1229" y="174"/>
                </a:lnTo>
                <a:lnTo>
                  <a:pt x="1229" y="174"/>
                </a:lnTo>
                <a:lnTo>
                  <a:pt x="1229" y="174"/>
                </a:lnTo>
                <a:lnTo>
                  <a:pt x="1229" y="174"/>
                </a:lnTo>
                <a:lnTo>
                  <a:pt x="1234" y="174"/>
                </a:lnTo>
                <a:lnTo>
                  <a:pt x="1234" y="174"/>
                </a:lnTo>
                <a:lnTo>
                  <a:pt x="1235" y="174"/>
                </a:lnTo>
                <a:lnTo>
                  <a:pt x="1235" y="174"/>
                </a:lnTo>
                <a:lnTo>
                  <a:pt x="1237" y="174"/>
                </a:lnTo>
                <a:lnTo>
                  <a:pt x="1237" y="174"/>
                </a:lnTo>
                <a:lnTo>
                  <a:pt x="1238" y="174"/>
                </a:lnTo>
                <a:lnTo>
                  <a:pt x="1238" y="174"/>
                </a:lnTo>
                <a:lnTo>
                  <a:pt x="1239" y="174"/>
                </a:lnTo>
                <a:lnTo>
                  <a:pt x="1239" y="174"/>
                </a:lnTo>
                <a:lnTo>
                  <a:pt x="1240" y="174"/>
                </a:lnTo>
                <a:lnTo>
                  <a:pt x="1240" y="174"/>
                </a:lnTo>
                <a:lnTo>
                  <a:pt x="1243" y="174"/>
                </a:lnTo>
                <a:lnTo>
                  <a:pt x="1243" y="174"/>
                </a:lnTo>
                <a:lnTo>
                  <a:pt x="1244" y="174"/>
                </a:lnTo>
                <a:lnTo>
                  <a:pt x="1244" y="174"/>
                </a:lnTo>
                <a:lnTo>
                  <a:pt x="1245" y="174"/>
                </a:lnTo>
                <a:lnTo>
                  <a:pt x="1245" y="174"/>
                </a:lnTo>
                <a:lnTo>
                  <a:pt x="1255" y="174"/>
                </a:lnTo>
                <a:lnTo>
                  <a:pt x="1255" y="174"/>
                </a:lnTo>
                <a:lnTo>
                  <a:pt x="1256" y="174"/>
                </a:lnTo>
                <a:lnTo>
                  <a:pt x="1256" y="174"/>
                </a:lnTo>
                <a:lnTo>
                  <a:pt x="1260" y="174"/>
                </a:lnTo>
                <a:lnTo>
                  <a:pt x="1260" y="174"/>
                </a:lnTo>
                <a:lnTo>
                  <a:pt x="1269" y="174"/>
                </a:lnTo>
                <a:lnTo>
                  <a:pt x="1269" y="174"/>
                </a:lnTo>
                <a:lnTo>
                  <a:pt x="1270" y="174"/>
                </a:lnTo>
                <a:lnTo>
                  <a:pt x="1270" y="174"/>
                </a:lnTo>
                <a:lnTo>
                  <a:pt x="1272" y="174"/>
                </a:lnTo>
                <a:lnTo>
                  <a:pt x="1272" y="174"/>
                </a:lnTo>
                <a:lnTo>
                  <a:pt x="1276" y="174"/>
                </a:lnTo>
                <a:lnTo>
                  <a:pt x="1276" y="174"/>
                </a:lnTo>
                <a:lnTo>
                  <a:pt x="1280" y="174"/>
                </a:lnTo>
                <a:lnTo>
                  <a:pt x="1280" y="174"/>
                </a:lnTo>
                <a:lnTo>
                  <a:pt x="1282" y="174"/>
                </a:lnTo>
                <a:lnTo>
                  <a:pt x="1282" y="174"/>
                </a:lnTo>
                <a:lnTo>
                  <a:pt x="1285" y="174"/>
                </a:lnTo>
                <a:lnTo>
                  <a:pt x="1285" y="174"/>
                </a:lnTo>
                <a:lnTo>
                  <a:pt x="1286" y="174"/>
                </a:lnTo>
                <a:lnTo>
                  <a:pt x="1286" y="174"/>
                </a:lnTo>
                <a:lnTo>
                  <a:pt x="1286" y="174"/>
                </a:lnTo>
                <a:lnTo>
                  <a:pt x="1286" y="174"/>
                </a:lnTo>
                <a:lnTo>
                  <a:pt x="1297" y="174"/>
                </a:lnTo>
                <a:lnTo>
                  <a:pt x="1297" y="174"/>
                </a:lnTo>
                <a:lnTo>
                  <a:pt x="1298" y="174"/>
                </a:lnTo>
                <a:lnTo>
                  <a:pt x="1298" y="174"/>
                </a:lnTo>
                <a:lnTo>
                  <a:pt x="1301" y="174"/>
                </a:lnTo>
                <a:lnTo>
                  <a:pt x="1301" y="174"/>
                </a:lnTo>
                <a:lnTo>
                  <a:pt x="1303" y="174"/>
                </a:lnTo>
                <a:lnTo>
                  <a:pt x="1303" y="174"/>
                </a:lnTo>
                <a:lnTo>
                  <a:pt x="1307" y="174"/>
                </a:lnTo>
                <a:lnTo>
                  <a:pt x="1307" y="174"/>
                </a:lnTo>
                <a:lnTo>
                  <a:pt x="1323" y="174"/>
                </a:lnTo>
                <a:lnTo>
                  <a:pt x="1323" y="174"/>
                </a:lnTo>
                <a:lnTo>
                  <a:pt x="1340" y="174"/>
                </a:lnTo>
                <a:lnTo>
                  <a:pt x="1340" y="174"/>
                </a:lnTo>
                <a:lnTo>
                  <a:pt x="1345" y="174"/>
                </a:lnTo>
                <a:lnTo>
                  <a:pt x="1345" y="174"/>
                </a:lnTo>
                <a:lnTo>
                  <a:pt x="1383" y="174"/>
                </a:lnTo>
                <a:lnTo>
                  <a:pt x="1383" y="174"/>
                </a:lnTo>
              </a:path>
            </a:pathLst>
          </a:custGeom>
          <a:noFill/>
          <a:ln w="2540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1547813" y="1196975"/>
            <a:ext cx="4227512" cy="119063"/>
          </a:xfrm>
          <a:custGeom>
            <a:avLst/>
            <a:gdLst>
              <a:gd name="T0" fmla="*/ 20 w 1387"/>
              <a:gd name="T1" fmla="*/ 0 h 39"/>
              <a:gd name="T2" fmla="*/ 26 w 1387"/>
              <a:gd name="T3" fmla="*/ 1 h 39"/>
              <a:gd name="T4" fmla="*/ 131 w 1387"/>
              <a:gd name="T5" fmla="*/ 2 h 39"/>
              <a:gd name="T6" fmla="*/ 150 w 1387"/>
              <a:gd name="T7" fmla="*/ 3 h 39"/>
              <a:gd name="T8" fmla="*/ 170 w 1387"/>
              <a:gd name="T9" fmla="*/ 3 h 39"/>
              <a:gd name="T10" fmla="*/ 294 w 1387"/>
              <a:gd name="T11" fmla="*/ 5 h 39"/>
              <a:gd name="T12" fmla="*/ 361 w 1387"/>
              <a:gd name="T13" fmla="*/ 9 h 39"/>
              <a:gd name="T14" fmla="*/ 428 w 1387"/>
              <a:gd name="T15" fmla="*/ 11 h 39"/>
              <a:gd name="T16" fmla="*/ 510 w 1387"/>
              <a:gd name="T17" fmla="*/ 15 h 39"/>
              <a:gd name="T18" fmla="*/ 592 w 1387"/>
              <a:gd name="T19" fmla="*/ 18 h 39"/>
              <a:gd name="T20" fmla="*/ 671 w 1387"/>
              <a:gd name="T21" fmla="*/ 20 h 39"/>
              <a:gd name="T22" fmla="*/ 733 w 1387"/>
              <a:gd name="T23" fmla="*/ 21 h 39"/>
              <a:gd name="T24" fmla="*/ 788 w 1387"/>
              <a:gd name="T25" fmla="*/ 23 h 39"/>
              <a:gd name="T26" fmla="*/ 832 w 1387"/>
              <a:gd name="T27" fmla="*/ 25 h 39"/>
              <a:gd name="T28" fmla="*/ 867 w 1387"/>
              <a:gd name="T29" fmla="*/ 27 h 39"/>
              <a:gd name="T30" fmla="*/ 899 w 1387"/>
              <a:gd name="T31" fmla="*/ 30 h 39"/>
              <a:gd name="T32" fmla="*/ 909 w 1387"/>
              <a:gd name="T33" fmla="*/ 31 h 39"/>
              <a:gd name="T34" fmla="*/ 919 w 1387"/>
              <a:gd name="T35" fmla="*/ 31 h 39"/>
              <a:gd name="T36" fmla="*/ 929 w 1387"/>
              <a:gd name="T37" fmla="*/ 31 h 39"/>
              <a:gd name="T38" fmla="*/ 940 w 1387"/>
              <a:gd name="T39" fmla="*/ 31 h 39"/>
              <a:gd name="T40" fmla="*/ 947 w 1387"/>
              <a:gd name="T41" fmla="*/ 31 h 39"/>
              <a:gd name="T42" fmla="*/ 956 w 1387"/>
              <a:gd name="T43" fmla="*/ 32 h 39"/>
              <a:gd name="T44" fmla="*/ 966 w 1387"/>
              <a:gd name="T45" fmla="*/ 32 h 39"/>
              <a:gd name="T46" fmla="*/ 974 w 1387"/>
              <a:gd name="T47" fmla="*/ 32 h 39"/>
              <a:gd name="T48" fmla="*/ 983 w 1387"/>
              <a:gd name="T49" fmla="*/ 34 h 39"/>
              <a:gd name="T50" fmla="*/ 994 w 1387"/>
              <a:gd name="T51" fmla="*/ 34 h 39"/>
              <a:gd name="T52" fmla="*/ 1004 w 1387"/>
              <a:gd name="T53" fmla="*/ 34 h 39"/>
              <a:gd name="T54" fmla="*/ 1015 w 1387"/>
              <a:gd name="T55" fmla="*/ 34 h 39"/>
              <a:gd name="T56" fmla="*/ 1024 w 1387"/>
              <a:gd name="T57" fmla="*/ 34 h 39"/>
              <a:gd name="T58" fmla="*/ 1033 w 1387"/>
              <a:gd name="T59" fmla="*/ 34 h 39"/>
              <a:gd name="T60" fmla="*/ 1042 w 1387"/>
              <a:gd name="T61" fmla="*/ 35 h 39"/>
              <a:gd name="T62" fmla="*/ 1052 w 1387"/>
              <a:gd name="T63" fmla="*/ 35 h 39"/>
              <a:gd name="T64" fmla="*/ 1062 w 1387"/>
              <a:gd name="T65" fmla="*/ 36 h 39"/>
              <a:gd name="T66" fmla="*/ 1070 w 1387"/>
              <a:gd name="T67" fmla="*/ 36 h 39"/>
              <a:gd name="T68" fmla="*/ 1079 w 1387"/>
              <a:gd name="T69" fmla="*/ 36 h 39"/>
              <a:gd name="T70" fmla="*/ 1086 w 1387"/>
              <a:gd name="T71" fmla="*/ 36 h 39"/>
              <a:gd name="T72" fmla="*/ 1096 w 1387"/>
              <a:gd name="T73" fmla="*/ 36 h 39"/>
              <a:gd name="T74" fmla="*/ 1104 w 1387"/>
              <a:gd name="T75" fmla="*/ 37 h 39"/>
              <a:gd name="T76" fmla="*/ 1111 w 1387"/>
              <a:gd name="T77" fmla="*/ 37 h 39"/>
              <a:gd name="T78" fmla="*/ 1122 w 1387"/>
              <a:gd name="T79" fmla="*/ 37 h 39"/>
              <a:gd name="T80" fmla="*/ 1137 w 1387"/>
              <a:gd name="T81" fmla="*/ 38 h 39"/>
              <a:gd name="T82" fmla="*/ 1147 w 1387"/>
              <a:gd name="T83" fmla="*/ 38 h 39"/>
              <a:gd name="T84" fmla="*/ 1153 w 1387"/>
              <a:gd name="T85" fmla="*/ 38 h 39"/>
              <a:gd name="T86" fmla="*/ 1163 w 1387"/>
              <a:gd name="T87" fmla="*/ 38 h 39"/>
              <a:gd name="T88" fmla="*/ 1170 w 1387"/>
              <a:gd name="T89" fmla="*/ 38 h 39"/>
              <a:gd name="T90" fmla="*/ 1179 w 1387"/>
              <a:gd name="T91" fmla="*/ 38 h 39"/>
              <a:gd name="T92" fmla="*/ 1185 w 1387"/>
              <a:gd name="T93" fmla="*/ 38 h 39"/>
              <a:gd name="T94" fmla="*/ 1194 w 1387"/>
              <a:gd name="T95" fmla="*/ 38 h 39"/>
              <a:gd name="T96" fmla="*/ 1201 w 1387"/>
              <a:gd name="T97" fmla="*/ 39 h 39"/>
              <a:gd name="T98" fmla="*/ 1210 w 1387"/>
              <a:gd name="T99" fmla="*/ 39 h 39"/>
              <a:gd name="T100" fmla="*/ 1219 w 1387"/>
              <a:gd name="T101" fmla="*/ 39 h 39"/>
              <a:gd name="T102" fmla="*/ 1228 w 1387"/>
              <a:gd name="T103" fmla="*/ 39 h 39"/>
              <a:gd name="T104" fmla="*/ 1235 w 1387"/>
              <a:gd name="T105" fmla="*/ 39 h 39"/>
              <a:gd name="T106" fmla="*/ 1244 w 1387"/>
              <a:gd name="T107" fmla="*/ 39 h 39"/>
              <a:gd name="T108" fmla="*/ 1253 w 1387"/>
              <a:gd name="T109" fmla="*/ 39 h 39"/>
              <a:gd name="T110" fmla="*/ 1261 w 1387"/>
              <a:gd name="T111" fmla="*/ 39 h 39"/>
              <a:gd name="T112" fmla="*/ 1269 w 1387"/>
              <a:gd name="T113" fmla="*/ 39 h 39"/>
              <a:gd name="T114" fmla="*/ 1280 w 1387"/>
              <a:gd name="T115" fmla="*/ 39 h 39"/>
              <a:gd name="T116" fmla="*/ 1291 w 1387"/>
              <a:gd name="T117" fmla="*/ 39 h 39"/>
              <a:gd name="T118" fmla="*/ 1319 w 1387"/>
              <a:gd name="T119" fmla="*/ 39 h 39"/>
              <a:gd name="T120" fmla="*/ 1339 w 1387"/>
              <a:gd name="T121" fmla="*/ 39 h 39"/>
              <a:gd name="T122" fmla="*/ 1351 w 1387"/>
              <a:gd name="T123" fmla="*/ 39 h 39"/>
              <a:gd name="T124" fmla="*/ 1365 w 1387"/>
              <a:gd name="T125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87" h="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18" y="0"/>
                </a:lnTo>
                <a:lnTo>
                  <a:pt x="18" y="0"/>
                </a:lnTo>
                <a:lnTo>
                  <a:pt x="19" y="0"/>
                </a:lnTo>
                <a:lnTo>
                  <a:pt x="19" y="0"/>
                </a:lnTo>
                <a:lnTo>
                  <a:pt x="20" y="0"/>
                </a:lnTo>
                <a:lnTo>
                  <a:pt x="20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2" y="0"/>
                </a:lnTo>
                <a:lnTo>
                  <a:pt x="22" y="0"/>
                </a:lnTo>
                <a:lnTo>
                  <a:pt x="23" y="0"/>
                </a:lnTo>
                <a:lnTo>
                  <a:pt x="23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5" y="1"/>
                </a:lnTo>
                <a:lnTo>
                  <a:pt x="25" y="1"/>
                </a:lnTo>
                <a:lnTo>
                  <a:pt x="26" y="1"/>
                </a:lnTo>
                <a:lnTo>
                  <a:pt x="26" y="1"/>
                </a:lnTo>
                <a:lnTo>
                  <a:pt x="36" y="1"/>
                </a:lnTo>
                <a:lnTo>
                  <a:pt x="36" y="1"/>
                </a:lnTo>
                <a:lnTo>
                  <a:pt x="38" y="1"/>
                </a:lnTo>
                <a:lnTo>
                  <a:pt x="38" y="1"/>
                </a:lnTo>
                <a:lnTo>
                  <a:pt x="43" y="1"/>
                </a:lnTo>
                <a:lnTo>
                  <a:pt x="43" y="1"/>
                </a:lnTo>
                <a:lnTo>
                  <a:pt x="44" y="1"/>
                </a:lnTo>
                <a:lnTo>
                  <a:pt x="44" y="2"/>
                </a:lnTo>
                <a:lnTo>
                  <a:pt x="64" y="2"/>
                </a:lnTo>
                <a:lnTo>
                  <a:pt x="64" y="2"/>
                </a:lnTo>
                <a:lnTo>
                  <a:pt x="85" y="2"/>
                </a:lnTo>
                <a:lnTo>
                  <a:pt x="85" y="2"/>
                </a:lnTo>
                <a:lnTo>
                  <a:pt x="131" y="2"/>
                </a:lnTo>
                <a:lnTo>
                  <a:pt x="131" y="2"/>
                </a:lnTo>
                <a:lnTo>
                  <a:pt x="142" y="2"/>
                </a:lnTo>
                <a:lnTo>
                  <a:pt x="142" y="3"/>
                </a:lnTo>
                <a:lnTo>
                  <a:pt x="143" y="3"/>
                </a:lnTo>
                <a:lnTo>
                  <a:pt x="143" y="3"/>
                </a:lnTo>
                <a:lnTo>
                  <a:pt x="146" y="3"/>
                </a:lnTo>
                <a:lnTo>
                  <a:pt x="146" y="3"/>
                </a:lnTo>
                <a:lnTo>
                  <a:pt x="147" y="3"/>
                </a:lnTo>
                <a:lnTo>
                  <a:pt x="147" y="3"/>
                </a:lnTo>
                <a:lnTo>
                  <a:pt x="147" y="3"/>
                </a:lnTo>
                <a:lnTo>
                  <a:pt x="147" y="3"/>
                </a:lnTo>
                <a:lnTo>
                  <a:pt x="148" y="3"/>
                </a:lnTo>
                <a:lnTo>
                  <a:pt x="148" y="3"/>
                </a:lnTo>
                <a:lnTo>
                  <a:pt x="149" y="3"/>
                </a:lnTo>
                <a:lnTo>
                  <a:pt x="149" y="3"/>
                </a:lnTo>
                <a:lnTo>
                  <a:pt x="150" y="3"/>
                </a:lnTo>
                <a:lnTo>
                  <a:pt x="150" y="3"/>
                </a:lnTo>
                <a:lnTo>
                  <a:pt x="150" y="3"/>
                </a:lnTo>
                <a:lnTo>
                  <a:pt x="150" y="3"/>
                </a:lnTo>
                <a:lnTo>
                  <a:pt x="151" y="3"/>
                </a:lnTo>
                <a:lnTo>
                  <a:pt x="151" y="3"/>
                </a:lnTo>
                <a:lnTo>
                  <a:pt x="152" y="3"/>
                </a:lnTo>
                <a:lnTo>
                  <a:pt x="152" y="3"/>
                </a:lnTo>
                <a:lnTo>
                  <a:pt x="153" y="3"/>
                </a:lnTo>
                <a:lnTo>
                  <a:pt x="153" y="3"/>
                </a:lnTo>
                <a:lnTo>
                  <a:pt x="153" y="3"/>
                </a:lnTo>
                <a:lnTo>
                  <a:pt x="153" y="3"/>
                </a:lnTo>
                <a:lnTo>
                  <a:pt x="155" y="3"/>
                </a:lnTo>
                <a:lnTo>
                  <a:pt x="155" y="3"/>
                </a:lnTo>
                <a:lnTo>
                  <a:pt x="170" y="3"/>
                </a:lnTo>
                <a:lnTo>
                  <a:pt x="170" y="3"/>
                </a:lnTo>
                <a:lnTo>
                  <a:pt x="192" y="3"/>
                </a:lnTo>
                <a:lnTo>
                  <a:pt x="192" y="3"/>
                </a:lnTo>
                <a:lnTo>
                  <a:pt x="195" y="3"/>
                </a:lnTo>
                <a:lnTo>
                  <a:pt x="195" y="4"/>
                </a:lnTo>
                <a:lnTo>
                  <a:pt x="212" y="4"/>
                </a:lnTo>
                <a:lnTo>
                  <a:pt x="212" y="4"/>
                </a:lnTo>
                <a:lnTo>
                  <a:pt x="245" y="4"/>
                </a:lnTo>
                <a:lnTo>
                  <a:pt x="245" y="5"/>
                </a:lnTo>
                <a:lnTo>
                  <a:pt x="247" y="5"/>
                </a:lnTo>
                <a:lnTo>
                  <a:pt x="247" y="5"/>
                </a:lnTo>
                <a:lnTo>
                  <a:pt x="255" y="5"/>
                </a:lnTo>
                <a:lnTo>
                  <a:pt x="255" y="5"/>
                </a:lnTo>
                <a:lnTo>
                  <a:pt x="276" y="5"/>
                </a:lnTo>
                <a:lnTo>
                  <a:pt x="276" y="5"/>
                </a:lnTo>
                <a:lnTo>
                  <a:pt x="294" y="5"/>
                </a:lnTo>
                <a:lnTo>
                  <a:pt x="294" y="6"/>
                </a:lnTo>
                <a:lnTo>
                  <a:pt x="336" y="6"/>
                </a:lnTo>
                <a:lnTo>
                  <a:pt x="336" y="7"/>
                </a:lnTo>
                <a:lnTo>
                  <a:pt x="337" y="7"/>
                </a:lnTo>
                <a:lnTo>
                  <a:pt x="337" y="7"/>
                </a:lnTo>
                <a:lnTo>
                  <a:pt x="344" y="7"/>
                </a:lnTo>
                <a:lnTo>
                  <a:pt x="344" y="7"/>
                </a:lnTo>
                <a:lnTo>
                  <a:pt x="345" y="7"/>
                </a:lnTo>
                <a:lnTo>
                  <a:pt x="345" y="8"/>
                </a:lnTo>
                <a:lnTo>
                  <a:pt x="347" y="8"/>
                </a:lnTo>
                <a:lnTo>
                  <a:pt x="347" y="8"/>
                </a:lnTo>
                <a:lnTo>
                  <a:pt x="351" y="8"/>
                </a:lnTo>
                <a:lnTo>
                  <a:pt x="351" y="9"/>
                </a:lnTo>
                <a:lnTo>
                  <a:pt x="361" y="9"/>
                </a:lnTo>
                <a:lnTo>
                  <a:pt x="361" y="9"/>
                </a:lnTo>
                <a:lnTo>
                  <a:pt x="373" y="9"/>
                </a:lnTo>
                <a:lnTo>
                  <a:pt x="373" y="9"/>
                </a:lnTo>
                <a:lnTo>
                  <a:pt x="374" y="9"/>
                </a:lnTo>
                <a:lnTo>
                  <a:pt x="374" y="10"/>
                </a:lnTo>
                <a:lnTo>
                  <a:pt x="383" y="10"/>
                </a:lnTo>
                <a:lnTo>
                  <a:pt x="383" y="10"/>
                </a:lnTo>
                <a:lnTo>
                  <a:pt x="404" y="10"/>
                </a:lnTo>
                <a:lnTo>
                  <a:pt x="404" y="10"/>
                </a:lnTo>
                <a:lnTo>
                  <a:pt x="409" y="10"/>
                </a:lnTo>
                <a:lnTo>
                  <a:pt x="409" y="10"/>
                </a:lnTo>
                <a:lnTo>
                  <a:pt x="418" y="10"/>
                </a:lnTo>
                <a:lnTo>
                  <a:pt x="418" y="11"/>
                </a:lnTo>
                <a:lnTo>
                  <a:pt x="421" y="11"/>
                </a:lnTo>
                <a:lnTo>
                  <a:pt x="421" y="11"/>
                </a:lnTo>
                <a:lnTo>
                  <a:pt x="428" y="11"/>
                </a:lnTo>
                <a:lnTo>
                  <a:pt x="428" y="12"/>
                </a:lnTo>
                <a:lnTo>
                  <a:pt x="431" y="12"/>
                </a:lnTo>
                <a:lnTo>
                  <a:pt x="431" y="13"/>
                </a:lnTo>
                <a:lnTo>
                  <a:pt x="456" y="13"/>
                </a:lnTo>
                <a:lnTo>
                  <a:pt x="456" y="14"/>
                </a:lnTo>
                <a:lnTo>
                  <a:pt x="457" y="14"/>
                </a:lnTo>
                <a:lnTo>
                  <a:pt x="457" y="14"/>
                </a:lnTo>
                <a:lnTo>
                  <a:pt x="481" y="14"/>
                </a:lnTo>
                <a:lnTo>
                  <a:pt x="481" y="15"/>
                </a:lnTo>
                <a:lnTo>
                  <a:pt x="503" y="15"/>
                </a:lnTo>
                <a:lnTo>
                  <a:pt x="503" y="15"/>
                </a:lnTo>
                <a:lnTo>
                  <a:pt x="504" y="15"/>
                </a:lnTo>
                <a:lnTo>
                  <a:pt x="504" y="15"/>
                </a:lnTo>
                <a:lnTo>
                  <a:pt x="510" y="15"/>
                </a:lnTo>
                <a:lnTo>
                  <a:pt x="510" y="15"/>
                </a:lnTo>
                <a:lnTo>
                  <a:pt x="513" y="15"/>
                </a:lnTo>
                <a:lnTo>
                  <a:pt x="513" y="16"/>
                </a:lnTo>
                <a:lnTo>
                  <a:pt x="514" y="16"/>
                </a:lnTo>
                <a:lnTo>
                  <a:pt x="514" y="16"/>
                </a:lnTo>
                <a:lnTo>
                  <a:pt x="522" y="16"/>
                </a:lnTo>
                <a:lnTo>
                  <a:pt x="522" y="16"/>
                </a:lnTo>
                <a:lnTo>
                  <a:pt x="530" y="16"/>
                </a:lnTo>
                <a:lnTo>
                  <a:pt x="530" y="16"/>
                </a:lnTo>
                <a:lnTo>
                  <a:pt x="536" y="16"/>
                </a:lnTo>
                <a:lnTo>
                  <a:pt x="536" y="17"/>
                </a:lnTo>
                <a:lnTo>
                  <a:pt x="569" y="17"/>
                </a:lnTo>
                <a:lnTo>
                  <a:pt x="569" y="17"/>
                </a:lnTo>
                <a:lnTo>
                  <a:pt x="590" y="17"/>
                </a:lnTo>
                <a:lnTo>
                  <a:pt x="590" y="18"/>
                </a:lnTo>
                <a:lnTo>
                  <a:pt x="592" y="18"/>
                </a:lnTo>
                <a:lnTo>
                  <a:pt x="592" y="18"/>
                </a:lnTo>
                <a:lnTo>
                  <a:pt x="596" y="18"/>
                </a:lnTo>
                <a:lnTo>
                  <a:pt x="596" y="19"/>
                </a:lnTo>
                <a:lnTo>
                  <a:pt x="597" y="19"/>
                </a:lnTo>
                <a:lnTo>
                  <a:pt x="597" y="19"/>
                </a:lnTo>
                <a:lnTo>
                  <a:pt x="604" y="19"/>
                </a:lnTo>
                <a:lnTo>
                  <a:pt x="604" y="19"/>
                </a:lnTo>
                <a:lnTo>
                  <a:pt x="636" y="19"/>
                </a:lnTo>
                <a:lnTo>
                  <a:pt x="636" y="20"/>
                </a:lnTo>
                <a:lnTo>
                  <a:pt x="638" y="20"/>
                </a:lnTo>
                <a:lnTo>
                  <a:pt x="638" y="20"/>
                </a:lnTo>
                <a:lnTo>
                  <a:pt x="659" y="20"/>
                </a:lnTo>
                <a:lnTo>
                  <a:pt x="659" y="20"/>
                </a:lnTo>
                <a:lnTo>
                  <a:pt x="671" y="20"/>
                </a:lnTo>
                <a:lnTo>
                  <a:pt x="671" y="20"/>
                </a:lnTo>
                <a:lnTo>
                  <a:pt x="675" y="20"/>
                </a:lnTo>
                <a:lnTo>
                  <a:pt x="675" y="20"/>
                </a:lnTo>
                <a:lnTo>
                  <a:pt x="680" y="20"/>
                </a:lnTo>
                <a:lnTo>
                  <a:pt x="680" y="20"/>
                </a:lnTo>
                <a:lnTo>
                  <a:pt x="698" y="20"/>
                </a:lnTo>
                <a:lnTo>
                  <a:pt x="698" y="20"/>
                </a:lnTo>
                <a:lnTo>
                  <a:pt x="702" y="20"/>
                </a:lnTo>
                <a:lnTo>
                  <a:pt x="702" y="20"/>
                </a:lnTo>
                <a:lnTo>
                  <a:pt x="703" y="20"/>
                </a:lnTo>
                <a:lnTo>
                  <a:pt x="703" y="20"/>
                </a:lnTo>
                <a:lnTo>
                  <a:pt x="711" y="20"/>
                </a:lnTo>
                <a:lnTo>
                  <a:pt x="711" y="21"/>
                </a:lnTo>
                <a:lnTo>
                  <a:pt x="729" y="21"/>
                </a:lnTo>
                <a:lnTo>
                  <a:pt x="729" y="21"/>
                </a:lnTo>
                <a:lnTo>
                  <a:pt x="733" y="21"/>
                </a:lnTo>
                <a:lnTo>
                  <a:pt x="733" y="21"/>
                </a:lnTo>
                <a:lnTo>
                  <a:pt x="744" y="21"/>
                </a:lnTo>
                <a:lnTo>
                  <a:pt x="744" y="21"/>
                </a:lnTo>
                <a:lnTo>
                  <a:pt x="759" y="21"/>
                </a:lnTo>
                <a:lnTo>
                  <a:pt x="759" y="22"/>
                </a:lnTo>
                <a:lnTo>
                  <a:pt x="762" y="22"/>
                </a:lnTo>
                <a:lnTo>
                  <a:pt x="762" y="23"/>
                </a:lnTo>
                <a:lnTo>
                  <a:pt x="769" y="23"/>
                </a:lnTo>
                <a:lnTo>
                  <a:pt x="769" y="23"/>
                </a:lnTo>
                <a:lnTo>
                  <a:pt x="781" y="23"/>
                </a:lnTo>
                <a:lnTo>
                  <a:pt x="781" y="23"/>
                </a:lnTo>
                <a:lnTo>
                  <a:pt x="783" y="23"/>
                </a:lnTo>
                <a:lnTo>
                  <a:pt x="783" y="23"/>
                </a:lnTo>
                <a:lnTo>
                  <a:pt x="788" y="23"/>
                </a:lnTo>
                <a:lnTo>
                  <a:pt x="788" y="23"/>
                </a:lnTo>
                <a:lnTo>
                  <a:pt x="792" y="23"/>
                </a:lnTo>
                <a:lnTo>
                  <a:pt x="792" y="23"/>
                </a:lnTo>
                <a:lnTo>
                  <a:pt x="797" y="23"/>
                </a:lnTo>
                <a:lnTo>
                  <a:pt x="797" y="23"/>
                </a:lnTo>
                <a:lnTo>
                  <a:pt x="812" y="23"/>
                </a:lnTo>
                <a:lnTo>
                  <a:pt x="812" y="24"/>
                </a:lnTo>
                <a:lnTo>
                  <a:pt x="819" y="24"/>
                </a:lnTo>
                <a:lnTo>
                  <a:pt x="819" y="24"/>
                </a:lnTo>
                <a:lnTo>
                  <a:pt x="828" y="24"/>
                </a:lnTo>
                <a:lnTo>
                  <a:pt x="828" y="25"/>
                </a:lnTo>
                <a:lnTo>
                  <a:pt x="831" y="25"/>
                </a:lnTo>
                <a:lnTo>
                  <a:pt x="831" y="25"/>
                </a:lnTo>
                <a:lnTo>
                  <a:pt x="832" y="25"/>
                </a:lnTo>
                <a:lnTo>
                  <a:pt x="832" y="25"/>
                </a:lnTo>
                <a:lnTo>
                  <a:pt x="832" y="25"/>
                </a:lnTo>
                <a:lnTo>
                  <a:pt x="832" y="26"/>
                </a:lnTo>
                <a:lnTo>
                  <a:pt x="833" y="26"/>
                </a:lnTo>
                <a:lnTo>
                  <a:pt x="833" y="26"/>
                </a:lnTo>
                <a:lnTo>
                  <a:pt x="840" y="26"/>
                </a:lnTo>
                <a:lnTo>
                  <a:pt x="840" y="26"/>
                </a:lnTo>
                <a:lnTo>
                  <a:pt x="841" y="26"/>
                </a:lnTo>
                <a:lnTo>
                  <a:pt x="841" y="26"/>
                </a:lnTo>
                <a:lnTo>
                  <a:pt x="858" y="26"/>
                </a:lnTo>
                <a:lnTo>
                  <a:pt x="858" y="26"/>
                </a:lnTo>
                <a:lnTo>
                  <a:pt x="862" y="26"/>
                </a:lnTo>
                <a:lnTo>
                  <a:pt x="862" y="26"/>
                </a:lnTo>
                <a:lnTo>
                  <a:pt x="864" y="26"/>
                </a:lnTo>
                <a:lnTo>
                  <a:pt x="864" y="27"/>
                </a:lnTo>
                <a:lnTo>
                  <a:pt x="867" y="27"/>
                </a:lnTo>
                <a:lnTo>
                  <a:pt x="867" y="27"/>
                </a:lnTo>
                <a:lnTo>
                  <a:pt x="870" y="27"/>
                </a:lnTo>
                <a:lnTo>
                  <a:pt x="870" y="28"/>
                </a:lnTo>
                <a:lnTo>
                  <a:pt x="871" y="28"/>
                </a:lnTo>
                <a:lnTo>
                  <a:pt x="871" y="28"/>
                </a:lnTo>
                <a:lnTo>
                  <a:pt x="876" y="28"/>
                </a:lnTo>
                <a:lnTo>
                  <a:pt x="876" y="28"/>
                </a:lnTo>
                <a:lnTo>
                  <a:pt x="877" y="28"/>
                </a:lnTo>
                <a:lnTo>
                  <a:pt x="877" y="29"/>
                </a:lnTo>
                <a:lnTo>
                  <a:pt x="888" y="29"/>
                </a:lnTo>
                <a:lnTo>
                  <a:pt x="888" y="29"/>
                </a:lnTo>
                <a:lnTo>
                  <a:pt x="892" y="29"/>
                </a:lnTo>
                <a:lnTo>
                  <a:pt x="892" y="30"/>
                </a:lnTo>
                <a:lnTo>
                  <a:pt x="893" y="30"/>
                </a:lnTo>
                <a:lnTo>
                  <a:pt x="893" y="30"/>
                </a:lnTo>
                <a:lnTo>
                  <a:pt x="899" y="30"/>
                </a:lnTo>
                <a:lnTo>
                  <a:pt x="899" y="30"/>
                </a:lnTo>
                <a:lnTo>
                  <a:pt x="903" y="30"/>
                </a:lnTo>
                <a:lnTo>
                  <a:pt x="903" y="30"/>
                </a:lnTo>
                <a:lnTo>
                  <a:pt x="904" y="30"/>
                </a:lnTo>
                <a:lnTo>
                  <a:pt x="904" y="30"/>
                </a:lnTo>
                <a:lnTo>
                  <a:pt x="904" y="30"/>
                </a:lnTo>
                <a:lnTo>
                  <a:pt x="904" y="30"/>
                </a:lnTo>
                <a:lnTo>
                  <a:pt x="905" y="30"/>
                </a:lnTo>
                <a:lnTo>
                  <a:pt x="905" y="30"/>
                </a:lnTo>
                <a:lnTo>
                  <a:pt x="907" y="30"/>
                </a:lnTo>
                <a:lnTo>
                  <a:pt x="907" y="30"/>
                </a:lnTo>
                <a:lnTo>
                  <a:pt x="908" y="30"/>
                </a:lnTo>
                <a:lnTo>
                  <a:pt x="908" y="31"/>
                </a:lnTo>
                <a:lnTo>
                  <a:pt x="909" y="31"/>
                </a:lnTo>
                <a:lnTo>
                  <a:pt x="909" y="31"/>
                </a:lnTo>
                <a:lnTo>
                  <a:pt x="910" y="31"/>
                </a:lnTo>
                <a:lnTo>
                  <a:pt x="910" y="31"/>
                </a:lnTo>
                <a:lnTo>
                  <a:pt x="910" y="31"/>
                </a:lnTo>
                <a:lnTo>
                  <a:pt x="910" y="31"/>
                </a:lnTo>
                <a:lnTo>
                  <a:pt x="914" y="31"/>
                </a:lnTo>
                <a:lnTo>
                  <a:pt x="914" y="31"/>
                </a:lnTo>
                <a:lnTo>
                  <a:pt x="915" y="31"/>
                </a:lnTo>
                <a:lnTo>
                  <a:pt x="915" y="31"/>
                </a:lnTo>
                <a:lnTo>
                  <a:pt x="916" y="31"/>
                </a:lnTo>
                <a:lnTo>
                  <a:pt x="916" y="31"/>
                </a:lnTo>
                <a:lnTo>
                  <a:pt x="917" y="31"/>
                </a:lnTo>
                <a:lnTo>
                  <a:pt x="917" y="31"/>
                </a:lnTo>
                <a:lnTo>
                  <a:pt x="918" y="31"/>
                </a:lnTo>
                <a:lnTo>
                  <a:pt x="918" y="31"/>
                </a:lnTo>
                <a:lnTo>
                  <a:pt x="919" y="31"/>
                </a:lnTo>
                <a:lnTo>
                  <a:pt x="919" y="31"/>
                </a:lnTo>
                <a:lnTo>
                  <a:pt x="920" y="31"/>
                </a:lnTo>
                <a:lnTo>
                  <a:pt x="920" y="31"/>
                </a:lnTo>
                <a:lnTo>
                  <a:pt x="921" y="31"/>
                </a:lnTo>
                <a:lnTo>
                  <a:pt x="921" y="31"/>
                </a:lnTo>
                <a:lnTo>
                  <a:pt x="923" y="31"/>
                </a:lnTo>
                <a:lnTo>
                  <a:pt x="923" y="31"/>
                </a:lnTo>
                <a:lnTo>
                  <a:pt x="924" y="31"/>
                </a:lnTo>
                <a:lnTo>
                  <a:pt x="924" y="31"/>
                </a:lnTo>
                <a:lnTo>
                  <a:pt x="926" y="31"/>
                </a:lnTo>
                <a:lnTo>
                  <a:pt x="926" y="31"/>
                </a:lnTo>
                <a:lnTo>
                  <a:pt x="926" y="31"/>
                </a:lnTo>
                <a:lnTo>
                  <a:pt x="926" y="31"/>
                </a:lnTo>
                <a:lnTo>
                  <a:pt x="929" y="31"/>
                </a:lnTo>
                <a:lnTo>
                  <a:pt x="929" y="31"/>
                </a:lnTo>
                <a:lnTo>
                  <a:pt x="929" y="31"/>
                </a:lnTo>
                <a:lnTo>
                  <a:pt x="929" y="31"/>
                </a:lnTo>
                <a:lnTo>
                  <a:pt x="931" y="31"/>
                </a:lnTo>
                <a:lnTo>
                  <a:pt x="931" y="31"/>
                </a:lnTo>
                <a:lnTo>
                  <a:pt x="932" y="31"/>
                </a:lnTo>
                <a:lnTo>
                  <a:pt x="932" y="31"/>
                </a:lnTo>
                <a:lnTo>
                  <a:pt x="936" y="31"/>
                </a:lnTo>
                <a:lnTo>
                  <a:pt x="936" y="31"/>
                </a:lnTo>
                <a:lnTo>
                  <a:pt x="936" y="31"/>
                </a:lnTo>
                <a:lnTo>
                  <a:pt x="936" y="31"/>
                </a:lnTo>
                <a:lnTo>
                  <a:pt x="937" y="31"/>
                </a:lnTo>
                <a:lnTo>
                  <a:pt x="937" y="31"/>
                </a:lnTo>
                <a:lnTo>
                  <a:pt x="939" y="31"/>
                </a:lnTo>
                <a:lnTo>
                  <a:pt x="939" y="31"/>
                </a:lnTo>
                <a:lnTo>
                  <a:pt x="940" y="31"/>
                </a:lnTo>
                <a:lnTo>
                  <a:pt x="940" y="31"/>
                </a:lnTo>
                <a:lnTo>
                  <a:pt x="941" y="31"/>
                </a:lnTo>
                <a:lnTo>
                  <a:pt x="941" y="31"/>
                </a:lnTo>
                <a:lnTo>
                  <a:pt x="942" y="31"/>
                </a:lnTo>
                <a:lnTo>
                  <a:pt x="942" y="31"/>
                </a:lnTo>
                <a:lnTo>
                  <a:pt x="942" y="31"/>
                </a:lnTo>
                <a:lnTo>
                  <a:pt x="942" y="31"/>
                </a:lnTo>
                <a:lnTo>
                  <a:pt x="945" y="31"/>
                </a:lnTo>
                <a:lnTo>
                  <a:pt x="945" y="31"/>
                </a:lnTo>
                <a:lnTo>
                  <a:pt x="945" y="31"/>
                </a:lnTo>
                <a:lnTo>
                  <a:pt x="945" y="31"/>
                </a:lnTo>
                <a:lnTo>
                  <a:pt x="946" y="31"/>
                </a:lnTo>
                <a:lnTo>
                  <a:pt x="946" y="31"/>
                </a:lnTo>
                <a:lnTo>
                  <a:pt x="947" y="31"/>
                </a:lnTo>
                <a:lnTo>
                  <a:pt x="947" y="31"/>
                </a:lnTo>
                <a:lnTo>
                  <a:pt x="948" y="31"/>
                </a:lnTo>
                <a:lnTo>
                  <a:pt x="948" y="31"/>
                </a:lnTo>
                <a:lnTo>
                  <a:pt x="949" y="31"/>
                </a:lnTo>
                <a:lnTo>
                  <a:pt x="949" y="32"/>
                </a:lnTo>
                <a:lnTo>
                  <a:pt x="950" y="32"/>
                </a:lnTo>
                <a:lnTo>
                  <a:pt x="950" y="32"/>
                </a:lnTo>
                <a:lnTo>
                  <a:pt x="951" y="32"/>
                </a:lnTo>
                <a:lnTo>
                  <a:pt x="951" y="32"/>
                </a:lnTo>
                <a:lnTo>
                  <a:pt x="951" y="32"/>
                </a:lnTo>
                <a:lnTo>
                  <a:pt x="951" y="32"/>
                </a:lnTo>
                <a:lnTo>
                  <a:pt x="952" y="32"/>
                </a:lnTo>
                <a:lnTo>
                  <a:pt x="952" y="32"/>
                </a:lnTo>
                <a:lnTo>
                  <a:pt x="955" y="32"/>
                </a:lnTo>
                <a:lnTo>
                  <a:pt x="955" y="32"/>
                </a:lnTo>
                <a:lnTo>
                  <a:pt x="956" y="32"/>
                </a:lnTo>
                <a:lnTo>
                  <a:pt x="956" y="32"/>
                </a:lnTo>
                <a:lnTo>
                  <a:pt x="957" y="32"/>
                </a:lnTo>
                <a:lnTo>
                  <a:pt x="957" y="32"/>
                </a:lnTo>
                <a:lnTo>
                  <a:pt x="958" y="32"/>
                </a:lnTo>
                <a:lnTo>
                  <a:pt x="958" y="32"/>
                </a:lnTo>
                <a:lnTo>
                  <a:pt x="958" y="32"/>
                </a:lnTo>
                <a:lnTo>
                  <a:pt x="958" y="32"/>
                </a:lnTo>
                <a:lnTo>
                  <a:pt x="961" y="32"/>
                </a:lnTo>
                <a:lnTo>
                  <a:pt x="961" y="32"/>
                </a:lnTo>
                <a:lnTo>
                  <a:pt x="962" y="32"/>
                </a:lnTo>
                <a:lnTo>
                  <a:pt x="962" y="32"/>
                </a:lnTo>
                <a:lnTo>
                  <a:pt x="963" y="32"/>
                </a:lnTo>
                <a:lnTo>
                  <a:pt x="963" y="32"/>
                </a:lnTo>
                <a:lnTo>
                  <a:pt x="966" y="32"/>
                </a:lnTo>
                <a:lnTo>
                  <a:pt x="966" y="32"/>
                </a:lnTo>
                <a:lnTo>
                  <a:pt x="967" y="32"/>
                </a:lnTo>
                <a:lnTo>
                  <a:pt x="967" y="32"/>
                </a:lnTo>
                <a:lnTo>
                  <a:pt x="967" y="32"/>
                </a:lnTo>
                <a:lnTo>
                  <a:pt x="967" y="32"/>
                </a:lnTo>
                <a:lnTo>
                  <a:pt x="968" y="32"/>
                </a:lnTo>
                <a:lnTo>
                  <a:pt x="968" y="32"/>
                </a:lnTo>
                <a:lnTo>
                  <a:pt x="970" y="32"/>
                </a:lnTo>
                <a:lnTo>
                  <a:pt x="970" y="32"/>
                </a:lnTo>
                <a:lnTo>
                  <a:pt x="972" y="32"/>
                </a:lnTo>
                <a:lnTo>
                  <a:pt x="972" y="32"/>
                </a:lnTo>
                <a:lnTo>
                  <a:pt x="973" y="32"/>
                </a:lnTo>
                <a:lnTo>
                  <a:pt x="973" y="32"/>
                </a:lnTo>
                <a:lnTo>
                  <a:pt x="973" y="32"/>
                </a:lnTo>
                <a:lnTo>
                  <a:pt x="973" y="32"/>
                </a:lnTo>
                <a:lnTo>
                  <a:pt x="974" y="32"/>
                </a:lnTo>
                <a:lnTo>
                  <a:pt x="974" y="32"/>
                </a:lnTo>
                <a:lnTo>
                  <a:pt x="975" y="32"/>
                </a:lnTo>
                <a:lnTo>
                  <a:pt x="975" y="33"/>
                </a:lnTo>
                <a:lnTo>
                  <a:pt x="977" y="33"/>
                </a:lnTo>
                <a:lnTo>
                  <a:pt x="977" y="34"/>
                </a:lnTo>
                <a:lnTo>
                  <a:pt x="978" y="34"/>
                </a:lnTo>
                <a:lnTo>
                  <a:pt x="978" y="34"/>
                </a:lnTo>
                <a:lnTo>
                  <a:pt x="979" y="34"/>
                </a:lnTo>
                <a:lnTo>
                  <a:pt x="979" y="34"/>
                </a:lnTo>
                <a:lnTo>
                  <a:pt x="980" y="34"/>
                </a:lnTo>
                <a:lnTo>
                  <a:pt x="980" y="34"/>
                </a:lnTo>
                <a:lnTo>
                  <a:pt x="982" y="34"/>
                </a:lnTo>
                <a:lnTo>
                  <a:pt x="982" y="34"/>
                </a:lnTo>
                <a:lnTo>
                  <a:pt x="983" y="34"/>
                </a:lnTo>
                <a:lnTo>
                  <a:pt x="983" y="34"/>
                </a:lnTo>
                <a:lnTo>
                  <a:pt x="983" y="34"/>
                </a:lnTo>
                <a:lnTo>
                  <a:pt x="983" y="34"/>
                </a:lnTo>
                <a:lnTo>
                  <a:pt x="984" y="34"/>
                </a:lnTo>
                <a:lnTo>
                  <a:pt x="984" y="34"/>
                </a:lnTo>
                <a:lnTo>
                  <a:pt x="987" y="34"/>
                </a:lnTo>
                <a:lnTo>
                  <a:pt x="987" y="34"/>
                </a:lnTo>
                <a:lnTo>
                  <a:pt x="989" y="34"/>
                </a:lnTo>
                <a:lnTo>
                  <a:pt x="989" y="34"/>
                </a:lnTo>
                <a:lnTo>
                  <a:pt x="989" y="34"/>
                </a:lnTo>
                <a:lnTo>
                  <a:pt x="989" y="34"/>
                </a:lnTo>
                <a:lnTo>
                  <a:pt x="992" y="34"/>
                </a:lnTo>
                <a:lnTo>
                  <a:pt x="992" y="34"/>
                </a:lnTo>
                <a:lnTo>
                  <a:pt x="993" y="34"/>
                </a:lnTo>
                <a:lnTo>
                  <a:pt x="993" y="34"/>
                </a:lnTo>
                <a:lnTo>
                  <a:pt x="994" y="34"/>
                </a:lnTo>
                <a:lnTo>
                  <a:pt x="994" y="34"/>
                </a:lnTo>
                <a:lnTo>
                  <a:pt x="995" y="34"/>
                </a:lnTo>
                <a:lnTo>
                  <a:pt x="995" y="34"/>
                </a:lnTo>
                <a:lnTo>
                  <a:pt x="999" y="34"/>
                </a:lnTo>
                <a:lnTo>
                  <a:pt x="999" y="34"/>
                </a:lnTo>
                <a:lnTo>
                  <a:pt x="999" y="34"/>
                </a:lnTo>
                <a:lnTo>
                  <a:pt x="999" y="34"/>
                </a:lnTo>
                <a:lnTo>
                  <a:pt x="1000" y="34"/>
                </a:lnTo>
                <a:lnTo>
                  <a:pt x="1000" y="34"/>
                </a:lnTo>
                <a:lnTo>
                  <a:pt x="1001" y="34"/>
                </a:lnTo>
                <a:lnTo>
                  <a:pt x="1001" y="34"/>
                </a:lnTo>
                <a:lnTo>
                  <a:pt x="1003" y="34"/>
                </a:lnTo>
                <a:lnTo>
                  <a:pt x="1003" y="34"/>
                </a:lnTo>
                <a:lnTo>
                  <a:pt x="1004" y="34"/>
                </a:lnTo>
                <a:lnTo>
                  <a:pt x="1004" y="34"/>
                </a:lnTo>
                <a:lnTo>
                  <a:pt x="1005" y="34"/>
                </a:lnTo>
                <a:lnTo>
                  <a:pt x="1005" y="34"/>
                </a:lnTo>
                <a:lnTo>
                  <a:pt x="1006" y="34"/>
                </a:lnTo>
                <a:lnTo>
                  <a:pt x="1006" y="34"/>
                </a:lnTo>
                <a:lnTo>
                  <a:pt x="1008" y="34"/>
                </a:lnTo>
                <a:lnTo>
                  <a:pt x="1008" y="34"/>
                </a:lnTo>
                <a:lnTo>
                  <a:pt x="1009" y="34"/>
                </a:lnTo>
                <a:lnTo>
                  <a:pt x="1009" y="34"/>
                </a:lnTo>
                <a:lnTo>
                  <a:pt x="1011" y="34"/>
                </a:lnTo>
                <a:lnTo>
                  <a:pt x="1011" y="34"/>
                </a:lnTo>
                <a:lnTo>
                  <a:pt x="1011" y="34"/>
                </a:lnTo>
                <a:lnTo>
                  <a:pt x="1011" y="34"/>
                </a:lnTo>
                <a:lnTo>
                  <a:pt x="1014" y="34"/>
                </a:lnTo>
                <a:lnTo>
                  <a:pt x="1014" y="34"/>
                </a:lnTo>
                <a:lnTo>
                  <a:pt x="1015" y="34"/>
                </a:lnTo>
                <a:lnTo>
                  <a:pt x="1015" y="34"/>
                </a:lnTo>
                <a:lnTo>
                  <a:pt x="1016" y="34"/>
                </a:lnTo>
                <a:lnTo>
                  <a:pt x="1016" y="34"/>
                </a:lnTo>
                <a:lnTo>
                  <a:pt x="1017" y="34"/>
                </a:lnTo>
                <a:lnTo>
                  <a:pt x="1017" y="34"/>
                </a:lnTo>
                <a:lnTo>
                  <a:pt x="1019" y="34"/>
                </a:lnTo>
                <a:lnTo>
                  <a:pt x="1019" y="34"/>
                </a:lnTo>
                <a:lnTo>
                  <a:pt x="1021" y="34"/>
                </a:lnTo>
                <a:lnTo>
                  <a:pt x="1021" y="34"/>
                </a:lnTo>
                <a:lnTo>
                  <a:pt x="1021" y="34"/>
                </a:lnTo>
                <a:lnTo>
                  <a:pt x="1021" y="34"/>
                </a:lnTo>
                <a:lnTo>
                  <a:pt x="1022" y="34"/>
                </a:lnTo>
                <a:lnTo>
                  <a:pt x="1022" y="34"/>
                </a:lnTo>
                <a:lnTo>
                  <a:pt x="1024" y="34"/>
                </a:lnTo>
                <a:lnTo>
                  <a:pt x="1024" y="34"/>
                </a:lnTo>
                <a:lnTo>
                  <a:pt x="1026" y="34"/>
                </a:lnTo>
                <a:lnTo>
                  <a:pt x="1026" y="34"/>
                </a:lnTo>
                <a:lnTo>
                  <a:pt x="1027" y="34"/>
                </a:lnTo>
                <a:lnTo>
                  <a:pt x="1027" y="34"/>
                </a:lnTo>
                <a:lnTo>
                  <a:pt x="1027" y="34"/>
                </a:lnTo>
                <a:lnTo>
                  <a:pt x="1027" y="34"/>
                </a:lnTo>
                <a:lnTo>
                  <a:pt x="1030" y="34"/>
                </a:lnTo>
                <a:lnTo>
                  <a:pt x="1030" y="34"/>
                </a:lnTo>
                <a:lnTo>
                  <a:pt x="1030" y="34"/>
                </a:lnTo>
                <a:lnTo>
                  <a:pt x="1030" y="34"/>
                </a:lnTo>
                <a:lnTo>
                  <a:pt x="1031" y="34"/>
                </a:lnTo>
                <a:lnTo>
                  <a:pt x="1031" y="34"/>
                </a:lnTo>
                <a:lnTo>
                  <a:pt x="1032" y="34"/>
                </a:lnTo>
                <a:lnTo>
                  <a:pt x="1032" y="34"/>
                </a:lnTo>
                <a:lnTo>
                  <a:pt x="1033" y="34"/>
                </a:lnTo>
                <a:lnTo>
                  <a:pt x="1033" y="34"/>
                </a:lnTo>
                <a:lnTo>
                  <a:pt x="1035" y="34"/>
                </a:lnTo>
                <a:lnTo>
                  <a:pt x="1035" y="34"/>
                </a:lnTo>
                <a:lnTo>
                  <a:pt x="1036" y="34"/>
                </a:lnTo>
                <a:lnTo>
                  <a:pt x="1036" y="34"/>
                </a:lnTo>
                <a:lnTo>
                  <a:pt x="1037" y="34"/>
                </a:lnTo>
                <a:lnTo>
                  <a:pt x="1037" y="34"/>
                </a:lnTo>
                <a:lnTo>
                  <a:pt x="1038" y="34"/>
                </a:lnTo>
                <a:lnTo>
                  <a:pt x="1038" y="35"/>
                </a:lnTo>
                <a:lnTo>
                  <a:pt x="1040" y="35"/>
                </a:lnTo>
                <a:lnTo>
                  <a:pt x="1040" y="35"/>
                </a:lnTo>
                <a:lnTo>
                  <a:pt x="1041" y="35"/>
                </a:lnTo>
                <a:lnTo>
                  <a:pt x="1041" y="35"/>
                </a:lnTo>
                <a:lnTo>
                  <a:pt x="1042" y="35"/>
                </a:lnTo>
                <a:lnTo>
                  <a:pt x="1042" y="35"/>
                </a:lnTo>
                <a:lnTo>
                  <a:pt x="1043" y="35"/>
                </a:lnTo>
                <a:lnTo>
                  <a:pt x="1043" y="35"/>
                </a:lnTo>
                <a:lnTo>
                  <a:pt x="1043" y="35"/>
                </a:lnTo>
                <a:lnTo>
                  <a:pt x="1043" y="35"/>
                </a:lnTo>
                <a:lnTo>
                  <a:pt x="1046" y="35"/>
                </a:lnTo>
                <a:lnTo>
                  <a:pt x="1046" y="35"/>
                </a:lnTo>
                <a:lnTo>
                  <a:pt x="1046" y="35"/>
                </a:lnTo>
                <a:lnTo>
                  <a:pt x="1046" y="35"/>
                </a:lnTo>
                <a:lnTo>
                  <a:pt x="1047" y="35"/>
                </a:lnTo>
                <a:lnTo>
                  <a:pt x="1047" y="35"/>
                </a:lnTo>
                <a:lnTo>
                  <a:pt x="1048" y="35"/>
                </a:lnTo>
                <a:lnTo>
                  <a:pt x="1048" y="35"/>
                </a:lnTo>
                <a:lnTo>
                  <a:pt x="1051" y="35"/>
                </a:lnTo>
                <a:lnTo>
                  <a:pt x="1051" y="35"/>
                </a:lnTo>
                <a:lnTo>
                  <a:pt x="1052" y="35"/>
                </a:lnTo>
                <a:lnTo>
                  <a:pt x="1052" y="36"/>
                </a:lnTo>
                <a:lnTo>
                  <a:pt x="1052" y="36"/>
                </a:lnTo>
                <a:lnTo>
                  <a:pt x="1052" y="36"/>
                </a:lnTo>
                <a:lnTo>
                  <a:pt x="1053" y="36"/>
                </a:lnTo>
                <a:lnTo>
                  <a:pt x="1053" y="36"/>
                </a:lnTo>
                <a:lnTo>
                  <a:pt x="1057" y="36"/>
                </a:lnTo>
                <a:lnTo>
                  <a:pt x="1057" y="36"/>
                </a:lnTo>
                <a:lnTo>
                  <a:pt x="1059" y="36"/>
                </a:lnTo>
                <a:lnTo>
                  <a:pt x="1059" y="36"/>
                </a:lnTo>
                <a:lnTo>
                  <a:pt x="1059" y="36"/>
                </a:lnTo>
                <a:lnTo>
                  <a:pt x="1059" y="36"/>
                </a:lnTo>
                <a:lnTo>
                  <a:pt x="1062" y="36"/>
                </a:lnTo>
                <a:lnTo>
                  <a:pt x="1062" y="36"/>
                </a:lnTo>
                <a:lnTo>
                  <a:pt x="1062" y="36"/>
                </a:lnTo>
                <a:lnTo>
                  <a:pt x="1062" y="36"/>
                </a:lnTo>
                <a:lnTo>
                  <a:pt x="1063" y="36"/>
                </a:lnTo>
                <a:lnTo>
                  <a:pt x="1063" y="36"/>
                </a:lnTo>
                <a:lnTo>
                  <a:pt x="1064" y="36"/>
                </a:lnTo>
                <a:lnTo>
                  <a:pt x="1064" y="36"/>
                </a:lnTo>
                <a:lnTo>
                  <a:pt x="1065" y="36"/>
                </a:lnTo>
                <a:lnTo>
                  <a:pt x="1065" y="36"/>
                </a:lnTo>
                <a:lnTo>
                  <a:pt x="1067" y="36"/>
                </a:lnTo>
                <a:lnTo>
                  <a:pt x="1067" y="36"/>
                </a:lnTo>
                <a:lnTo>
                  <a:pt x="1068" y="36"/>
                </a:lnTo>
                <a:lnTo>
                  <a:pt x="1068" y="36"/>
                </a:lnTo>
                <a:lnTo>
                  <a:pt x="1068" y="36"/>
                </a:lnTo>
                <a:lnTo>
                  <a:pt x="1068" y="36"/>
                </a:lnTo>
                <a:lnTo>
                  <a:pt x="1069" y="36"/>
                </a:lnTo>
                <a:lnTo>
                  <a:pt x="1069" y="36"/>
                </a:lnTo>
                <a:lnTo>
                  <a:pt x="1070" y="36"/>
                </a:lnTo>
                <a:lnTo>
                  <a:pt x="1070" y="36"/>
                </a:lnTo>
                <a:lnTo>
                  <a:pt x="1071" y="36"/>
                </a:lnTo>
                <a:lnTo>
                  <a:pt x="1071" y="36"/>
                </a:lnTo>
                <a:lnTo>
                  <a:pt x="1072" y="36"/>
                </a:lnTo>
                <a:lnTo>
                  <a:pt x="1072" y="36"/>
                </a:lnTo>
                <a:lnTo>
                  <a:pt x="1074" y="36"/>
                </a:lnTo>
                <a:lnTo>
                  <a:pt x="1074" y="36"/>
                </a:lnTo>
                <a:lnTo>
                  <a:pt x="1074" y="36"/>
                </a:lnTo>
                <a:lnTo>
                  <a:pt x="1074" y="36"/>
                </a:lnTo>
                <a:lnTo>
                  <a:pt x="1078" y="36"/>
                </a:lnTo>
                <a:lnTo>
                  <a:pt x="1078" y="36"/>
                </a:lnTo>
                <a:lnTo>
                  <a:pt x="1078" y="36"/>
                </a:lnTo>
                <a:lnTo>
                  <a:pt x="1078" y="36"/>
                </a:lnTo>
                <a:lnTo>
                  <a:pt x="1079" y="36"/>
                </a:lnTo>
                <a:lnTo>
                  <a:pt x="1079" y="36"/>
                </a:lnTo>
                <a:lnTo>
                  <a:pt x="1080" y="36"/>
                </a:lnTo>
                <a:lnTo>
                  <a:pt x="1080" y="36"/>
                </a:lnTo>
                <a:lnTo>
                  <a:pt x="1081" y="36"/>
                </a:lnTo>
                <a:lnTo>
                  <a:pt x="1081" y="36"/>
                </a:lnTo>
                <a:lnTo>
                  <a:pt x="1082" y="36"/>
                </a:lnTo>
                <a:lnTo>
                  <a:pt x="1082" y="36"/>
                </a:lnTo>
                <a:lnTo>
                  <a:pt x="1083" y="36"/>
                </a:lnTo>
                <a:lnTo>
                  <a:pt x="1083" y="36"/>
                </a:lnTo>
                <a:lnTo>
                  <a:pt x="1084" y="36"/>
                </a:lnTo>
                <a:lnTo>
                  <a:pt x="1084" y="36"/>
                </a:lnTo>
                <a:lnTo>
                  <a:pt x="1084" y="36"/>
                </a:lnTo>
                <a:lnTo>
                  <a:pt x="1084" y="36"/>
                </a:lnTo>
                <a:lnTo>
                  <a:pt x="1085" y="36"/>
                </a:lnTo>
                <a:lnTo>
                  <a:pt x="1085" y="36"/>
                </a:lnTo>
                <a:lnTo>
                  <a:pt x="1086" y="36"/>
                </a:lnTo>
                <a:lnTo>
                  <a:pt x="1086" y="36"/>
                </a:lnTo>
                <a:lnTo>
                  <a:pt x="1088" y="36"/>
                </a:lnTo>
                <a:lnTo>
                  <a:pt x="1088" y="36"/>
                </a:lnTo>
                <a:lnTo>
                  <a:pt x="1089" y="36"/>
                </a:lnTo>
                <a:lnTo>
                  <a:pt x="1089" y="36"/>
                </a:lnTo>
                <a:lnTo>
                  <a:pt x="1090" y="36"/>
                </a:lnTo>
                <a:lnTo>
                  <a:pt x="1090" y="36"/>
                </a:lnTo>
                <a:lnTo>
                  <a:pt x="1091" y="36"/>
                </a:lnTo>
                <a:lnTo>
                  <a:pt x="1091" y="36"/>
                </a:lnTo>
                <a:lnTo>
                  <a:pt x="1094" y="36"/>
                </a:lnTo>
                <a:lnTo>
                  <a:pt x="1094" y="36"/>
                </a:lnTo>
                <a:lnTo>
                  <a:pt x="1095" y="36"/>
                </a:lnTo>
                <a:lnTo>
                  <a:pt x="1095" y="36"/>
                </a:lnTo>
                <a:lnTo>
                  <a:pt x="1096" y="36"/>
                </a:lnTo>
                <a:lnTo>
                  <a:pt x="1096" y="36"/>
                </a:lnTo>
                <a:lnTo>
                  <a:pt x="1096" y="36"/>
                </a:lnTo>
                <a:lnTo>
                  <a:pt x="1096" y="36"/>
                </a:lnTo>
                <a:lnTo>
                  <a:pt x="1098" y="36"/>
                </a:lnTo>
                <a:lnTo>
                  <a:pt x="1098" y="37"/>
                </a:lnTo>
                <a:lnTo>
                  <a:pt x="1099" y="37"/>
                </a:lnTo>
                <a:lnTo>
                  <a:pt x="1099" y="37"/>
                </a:lnTo>
                <a:lnTo>
                  <a:pt x="1100" y="37"/>
                </a:lnTo>
                <a:lnTo>
                  <a:pt x="1100" y="37"/>
                </a:lnTo>
                <a:lnTo>
                  <a:pt x="1100" y="37"/>
                </a:lnTo>
                <a:lnTo>
                  <a:pt x="1100" y="37"/>
                </a:lnTo>
                <a:lnTo>
                  <a:pt x="1101" y="37"/>
                </a:lnTo>
                <a:lnTo>
                  <a:pt x="1101" y="37"/>
                </a:lnTo>
                <a:lnTo>
                  <a:pt x="1102" y="37"/>
                </a:lnTo>
                <a:lnTo>
                  <a:pt x="1102" y="37"/>
                </a:lnTo>
                <a:lnTo>
                  <a:pt x="1104" y="37"/>
                </a:lnTo>
                <a:lnTo>
                  <a:pt x="1104" y="37"/>
                </a:lnTo>
                <a:lnTo>
                  <a:pt x="1105" y="37"/>
                </a:lnTo>
                <a:lnTo>
                  <a:pt x="1105" y="37"/>
                </a:lnTo>
                <a:lnTo>
                  <a:pt x="1106" y="37"/>
                </a:lnTo>
                <a:lnTo>
                  <a:pt x="1106" y="37"/>
                </a:lnTo>
                <a:lnTo>
                  <a:pt x="1106" y="37"/>
                </a:lnTo>
                <a:lnTo>
                  <a:pt x="1106" y="37"/>
                </a:lnTo>
                <a:lnTo>
                  <a:pt x="1107" y="37"/>
                </a:lnTo>
                <a:lnTo>
                  <a:pt x="1107" y="37"/>
                </a:lnTo>
                <a:lnTo>
                  <a:pt x="1109" y="37"/>
                </a:lnTo>
                <a:lnTo>
                  <a:pt x="1109" y="37"/>
                </a:lnTo>
                <a:lnTo>
                  <a:pt x="1110" y="37"/>
                </a:lnTo>
                <a:lnTo>
                  <a:pt x="1110" y="37"/>
                </a:lnTo>
                <a:lnTo>
                  <a:pt x="1111" y="37"/>
                </a:lnTo>
                <a:lnTo>
                  <a:pt x="1111" y="37"/>
                </a:lnTo>
                <a:lnTo>
                  <a:pt x="1112" y="37"/>
                </a:lnTo>
                <a:lnTo>
                  <a:pt x="1112" y="37"/>
                </a:lnTo>
                <a:lnTo>
                  <a:pt x="1116" y="37"/>
                </a:lnTo>
                <a:lnTo>
                  <a:pt x="1116" y="37"/>
                </a:lnTo>
                <a:lnTo>
                  <a:pt x="1116" y="37"/>
                </a:lnTo>
                <a:lnTo>
                  <a:pt x="1116" y="37"/>
                </a:lnTo>
                <a:lnTo>
                  <a:pt x="1117" y="37"/>
                </a:lnTo>
                <a:lnTo>
                  <a:pt x="1117" y="37"/>
                </a:lnTo>
                <a:lnTo>
                  <a:pt x="1118" y="37"/>
                </a:lnTo>
                <a:lnTo>
                  <a:pt x="1118" y="37"/>
                </a:lnTo>
                <a:lnTo>
                  <a:pt x="1120" y="37"/>
                </a:lnTo>
                <a:lnTo>
                  <a:pt x="1120" y="37"/>
                </a:lnTo>
                <a:lnTo>
                  <a:pt x="1121" y="37"/>
                </a:lnTo>
                <a:lnTo>
                  <a:pt x="1121" y="37"/>
                </a:lnTo>
                <a:lnTo>
                  <a:pt x="1122" y="37"/>
                </a:lnTo>
                <a:lnTo>
                  <a:pt x="1122" y="37"/>
                </a:lnTo>
                <a:lnTo>
                  <a:pt x="1123" y="37"/>
                </a:lnTo>
                <a:lnTo>
                  <a:pt x="1123" y="37"/>
                </a:lnTo>
                <a:lnTo>
                  <a:pt x="1128" y="37"/>
                </a:lnTo>
                <a:lnTo>
                  <a:pt x="1128" y="37"/>
                </a:lnTo>
                <a:lnTo>
                  <a:pt x="1128" y="37"/>
                </a:lnTo>
                <a:lnTo>
                  <a:pt x="1128" y="37"/>
                </a:lnTo>
                <a:lnTo>
                  <a:pt x="1131" y="37"/>
                </a:lnTo>
                <a:lnTo>
                  <a:pt x="1131" y="37"/>
                </a:lnTo>
                <a:lnTo>
                  <a:pt x="1132" y="37"/>
                </a:lnTo>
                <a:lnTo>
                  <a:pt x="1132" y="37"/>
                </a:lnTo>
                <a:lnTo>
                  <a:pt x="1133" y="37"/>
                </a:lnTo>
                <a:lnTo>
                  <a:pt x="1133" y="37"/>
                </a:lnTo>
                <a:lnTo>
                  <a:pt x="1137" y="37"/>
                </a:lnTo>
                <a:lnTo>
                  <a:pt x="1137" y="38"/>
                </a:lnTo>
                <a:lnTo>
                  <a:pt x="1138" y="38"/>
                </a:lnTo>
                <a:lnTo>
                  <a:pt x="1138" y="38"/>
                </a:lnTo>
                <a:lnTo>
                  <a:pt x="1139" y="38"/>
                </a:lnTo>
                <a:lnTo>
                  <a:pt x="1139" y="38"/>
                </a:lnTo>
                <a:lnTo>
                  <a:pt x="1141" y="38"/>
                </a:lnTo>
                <a:lnTo>
                  <a:pt x="1141" y="38"/>
                </a:lnTo>
                <a:lnTo>
                  <a:pt x="1142" y="38"/>
                </a:lnTo>
                <a:lnTo>
                  <a:pt x="1142" y="38"/>
                </a:lnTo>
                <a:lnTo>
                  <a:pt x="1143" y="38"/>
                </a:lnTo>
                <a:lnTo>
                  <a:pt x="1143" y="38"/>
                </a:lnTo>
                <a:lnTo>
                  <a:pt x="1144" y="38"/>
                </a:lnTo>
                <a:lnTo>
                  <a:pt x="1144" y="38"/>
                </a:lnTo>
                <a:lnTo>
                  <a:pt x="1144" y="38"/>
                </a:lnTo>
                <a:lnTo>
                  <a:pt x="1144" y="38"/>
                </a:lnTo>
                <a:lnTo>
                  <a:pt x="1147" y="38"/>
                </a:lnTo>
                <a:lnTo>
                  <a:pt x="1147" y="38"/>
                </a:lnTo>
                <a:lnTo>
                  <a:pt x="1147" y="38"/>
                </a:lnTo>
                <a:lnTo>
                  <a:pt x="1147" y="38"/>
                </a:lnTo>
                <a:lnTo>
                  <a:pt x="1148" y="38"/>
                </a:lnTo>
                <a:lnTo>
                  <a:pt x="1148" y="38"/>
                </a:lnTo>
                <a:lnTo>
                  <a:pt x="1149" y="38"/>
                </a:lnTo>
                <a:lnTo>
                  <a:pt x="1149" y="38"/>
                </a:lnTo>
                <a:lnTo>
                  <a:pt x="1150" y="38"/>
                </a:lnTo>
                <a:lnTo>
                  <a:pt x="1150" y="38"/>
                </a:lnTo>
                <a:lnTo>
                  <a:pt x="1152" y="38"/>
                </a:lnTo>
                <a:lnTo>
                  <a:pt x="1152" y="38"/>
                </a:lnTo>
                <a:lnTo>
                  <a:pt x="1153" y="38"/>
                </a:lnTo>
                <a:lnTo>
                  <a:pt x="1153" y="38"/>
                </a:lnTo>
                <a:lnTo>
                  <a:pt x="1153" y="38"/>
                </a:lnTo>
                <a:lnTo>
                  <a:pt x="1153" y="38"/>
                </a:lnTo>
                <a:lnTo>
                  <a:pt x="1154" y="38"/>
                </a:lnTo>
                <a:lnTo>
                  <a:pt x="1154" y="38"/>
                </a:lnTo>
                <a:lnTo>
                  <a:pt x="1155" y="38"/>
                </a:lnTo>
                <a:lnTo>
                  <a:pt x="1155" y="38"/>
                </a:lnTo>
                <a:lnTo>
                  <a:pt x="1158" y="38"/>
                </a:lnTo>
                <a:lnTo>
                  <a:pt x="1158" y="38"/>
                </a:lnTo>
                <a:lnTo>
                  <a:pt x="1159" y="38"/>
                </a:lnTo>
                <a:lnTo>
                  <a:pt x="1159" y="38"/>
                </a:lnTo>
                <a:lnTo>
                  <a:pt x="1160" y="38"/>
                </a:lnTo>
                <a:lnTo>
                  <a:pt x="1160" y="38"/>
                </a:lnTo>
                <a:lnTo>
                  <a:pt x="1160" y="38"/>
                </a:lnTo>
                <a:lnTo>
                  <a:pt x="1160" y="38"/>
                </a:lnTo>
                <a:lnTo>
                  <a:pt x="1163" y="38"/>
                </a:lnTo>
                <a:lnTo>
                  <a:pt x="1163" y="38"/>
                </a:lnTo>
                <a:lnTo>
                  <a:pt x="1163" y="38"/>
                </a:lnTo>
                <a:lnTo>
                  <a:pt x="1163" y="38"/>
                </a:lnTo>
                <a:lnTo>
                  <a:pt x="1164" y="38"/>
                </a:lnTo>
                <a:lnTo>
                  <a:pt x="1164" y="38"/>
                </a:lnTo>
                <a:lnTo>
                  <a:pt x="1165" y="38"/>
                </a:lnTo>
                <a:lnTo>
                  <a:pt x="1165" y="38"/>
                </a:lnTo>
                <a:lnTo>
                  <a:pt x="1166" y="38"/>
                </a:lnTo>
                <a:lnTo>
                  <a:pt x="1166" y="38"/>
                </a:lnTo>
                <a:lnTo>
                  <a:pt x="1168" y="38"/>
                </a:lnTo>
                <a:lnTo>
                  <a:pt x="1168" y="38"/>
                </a:lnTo>
                <a:lnTo>
                  <a:pt x="1169" y="38"/>
                </a:lnTo>
                <a:lnTo>
                  <a:pt x="1169" y="38"/>
                </a:lnTo>
                <a:lnTo>
                  <a:pt x="1169" y="38"/>
                </a:lnTo>
                <a:lnTo>
                  <a:pt x="1169" y="38"/>
                </a:lnTo>
                <a:lnTo>
                  <a:pt x="1170" y="38"/>
                </a:lnTo>
                <a:lnTo>
                  <a:pt x="1170" y="38"/>
                </a:lnTo>
                <a:lnTo>
                  <a:pt x="1171" y="38"/>
                </a:lnTo>
                <a:lnTo>
                  <a:pt x="1171" y="38"/>
                </a:lnTo>
                <a:lnTo>
                  <a:pt x="1173" y="38"/>
                </a:lnTo>
                <a:lnTo>
                  <a:pt x="1173" y="38"/>
                </a:lnTo>
                <a:lnTo>
                  <a:pt x="1174" y="38"/>
                </a:lnTo>
                <a:lnTo>
                  <a:pt x="1174" y="38"/>
                </a:lnTo>
                <a:lnTo>
                  <a:pt x="1175" y="38"/>
                </a:lnTo>
                <a:lnTo>
                  <a:pt x="1175" y="38"/>
                </a:lnTo>
                <a:lnTo>
                  <a:pt x="1175" y="38"/>
                </a:lnTo>
                <a:lnTo>
                  <a:pt x="1175" y="38"/>
                </a:lnTo>
                <a:lnTo>
                  <a:pt x="1176" y="38"/>
                </a:lnTo>
                <a:lnTo>
                  <a:pt x="1176" y="38"/>
                </a:lnTo>
                <a:lnTo>
                  <a:pt x="1177" y="38"/>
                </a:lnTo>
                <a:lnTo>
                  <a:pt x="1177" y="38"/>
                </a:lnTo>
                <a:lnTo>
                  <a:pt x="1179" y="38"/>
                </a:lnTo>
                <a:lnTo>
                  <a:pt x="1179" y="38"/>
                </a:lnTo>
                <a:lnTo>
                  <a:pt x="1179" y="38"/>
                </a:lnTo>
                <a:lnTo>
                  <a:pt x="1179" y="38"/>
                </a:lnTo>
                <a:lnTo>
                  <a:pt x="1180" y="38"/>
                </a:lnTo>
                <a:lnTo>
                  <a:pt x="1180" y="38"/>
                </a:lnTo>
                <a:lnTo>
                  <a:pt x="1181" y="38"/>
                </a:lnTo>
                <a:lnTo>
                  <a:pt x="1181" y="38"/>
                </a:lnTo>
                <a:lnTo>
                  <a:pt x="1182" y="38"/>
                </a:lnTo>
                <a:lnTo>
                  <a:pt x="1182" y="38"/>
                </a:lnTo>
                <a:lnTo>
                  <a:pt x="1184" y="38"/>
                </a:lnTo>
                <a:lnTo>
                  <a:pt x="1184" y="38"/>
                </a:lnTo>
                <a:lnTo>
                  <a:pt x="1185" y="38"/>
                </a:lnTo>
                <a:lnTo>
                  <a:pt x="1185" y="38"/>
                </a:lnTo>
                <a:lnTo>
                  <a:pt x="1185" y="38"/>
                </a:lnTo>
                <a:lnTo>
                  <a:pt x="1185" y="38"/>
                </a:lnTo>
                <a:lnTo>
                  <a:pt x="1186" y="38"/>
                </a:lnTo>
                <a:lnTo>
                  <a:pt x="1186" y="38"/>
                </a:lnTo>
                <a:lnTo>
                  <a:pt x="1187" y="38"/>
                </a:lnTo>
                <a:lnTo>
                  <a:pt x="1187" y="38"/>
                </a:lnTo>
                <a:lnTo>
                  <a:pt x="1189" y="38"/>
                </a:lnTo>
                <a:lnTo>
                  <a:pt x="1189" y="38"/>
                </a:lnTo>
                <a:lnTo>
                  <a:pt x="1190" y="38"/>
                </a:lnTo>
                <a:lnTo>
                  <a:pt x="1190" y="38"/>
                </a:lnTo>
                <a:lnTo>
                  <a:pt x="1191" y="38"/>
                </a:lnTo>
                <a:lnTo>
                  <a:pt x="1191" y="38"/>
                </a:lnTo>
                <a:lnTo>
                  <a:pt x="1191" y="38"/>
                </a:lnTo>
                <a:lnTo>
                  <a:pt x="1191" y="38"/>
                </a:lnTo>
                <a:lnTo>
                  <a:pt x="1192" y="38"/>
                </a:lnTo>
                <a:lnTo>
                  <a:pt x="1192" y="38"/>
                </a:lnTo>
                <a:lnTo>
                  <a:pt x="1194" y="38"/>
                </a:lnTo>
                <a:lnTo>
                  <a:pt x="1194" y="38"/>
                </a:lnTo>
                <a:lnTo>
                  <a:pt x="1195" y="38"/>
                </a:lnTo>
                <a:lnTo>
                  <a:pt x="1195" y="38"/>
                </a:lnTo>
                <a:lnTo>
                  <a:pt x="1196" y="38"/>
                </a:lnTo>
                <a:lnTo>
                  <a:pt x="1196" y="39"/>
                </a:lnTo>
                <a:lnTo>
                  <a:pt x="1197" y="39"/>
                </a:lnTo>
                <a:lnTo>
                  <a:pt x="1197" y="39"/>
                </a:lnTo>
                <a:lnTo>
                  <a:pt x="1197" y="39"/>
                </a:lnTo>
                <a:lnTo>
                  <a:pt x="1197" y="39"/>
                </a:lnTo>
                <a:lnTo>
                  <a:pt x="1200" y="39"/>
                </a:lnTo>
                <a:lnTo>
                  <a:pt x="1200" y="39"/>
                </a:lnTo>
                <a:lnTo>
                  <a:pt x="1201" y="39"/>
                </a:lnTo>
                <a:lnTo>
                  <a:pt x="1201" y="39"/>
                </a:lnTo>
                <a:lnTo>
                  <a:pt x="1201" y="39"/>
                </a:lnTo>
                <a:lnTo>
                  <a:pt x="1201" y="39"/>
                </a:lnTo>
                <a:lnTo>
                  <a:pt x="1202" y="39"/>
                </a:lnTo>
                <a:lnTo>
                  <a:pt x="1202" y="39"/>
                </a:lnTo>
                <a:lnTo>
                  <a:pt x="1203" y="39"/>
                </a:lnTo>
                <a:lnTo>
                  <a:pt x="1203" y="39"/>
                </a:lnTo>
                <a:lnTo>
                  <a:pt x="1205" y="39"/>
                </a:lnTo>
                <a:lnTo>
                  <a:pt x="1205" y="39"/>
                </a:lnTo>
                <a:lnTo>
                  <a:pt x="1206" y="39"/>
                </a:lnTo>
                <a:lnTo>
                  <a:pt x="1206" y="39"/>
                </a:lnTo>
                <a:lnTo>
                  <a:pt x="1207" y="39"/>
                </a:lnTo>
                <a:lnTo>
                  <a:pt x="1207" y="39"/>
                </a:lnTo>
                <a:lnTo>
                  <a:pt x="1207" y="39"/>
                </a:lnTo>
                <a:lnTo>
                  <a:pt x="1207" y="39"/>
                </a:lnTo>
                <a:lnTo>
                  <a:pt x="1208" y="39"/>
                </a:lnTo>
                <a:lnTo>
                  <a:pt x="1208" y="39"/>
                </a:lnTo>
                <a:lnTo>
                  <a:pt x="1210" y="39"/>
                </a:lnTo>
                <a:lnTo>
                  <a:pt x="1210" y="39"/>
                </a:lnTo>
                <a:lnTo>
                  <a:pt x="1211" y="39"/>
                </a:lnTo>
                <a:lnTo>
                  <a:pt x="1211" y="39"/>
                </a:lnTo>
                <a:lnTo>
                  <a:pt x="1213" y="39"/>
                </a:lnTo>
                <a:lnTo>
                  <a:pt x="1213" y="39"/>
                </a:lnTo>
                <a:lnTo>
                  <a:pt x="1216" y="39"/>
                </a:lnTo>
                <a:lnTo>
                  <a:pt x="1216" y="39"/>
                </a:lnTo>
                <a:lnTo>
                  <a:pt x="1216" y="39"/>
                </a:lnTo>
                <a:lnTo>
                  <a:pt x="1216" y="39"/>
                </a:lnTo>
                <a:lnTo>
                  <a:pt x="1217" y="39"/>
                </a:lnTo>
                <a:lnTo>
                  <a:pt x="1217" y="39"/>
                </a:lnTo>
                <a:lnTo>
                  <a:pt x="1218" y="39"/>
                </a:lnTo>
                <a:lnTo>
                  <a:pt x="1218" y="39"/>
                </a:lnTo>
                <a:lnTo>
                  <a:pt x="1219" y="39"/>
                </a:lnTo>
                <a:lnTo>
                  <a:pt x="1219" y="39"/>
                </a:lnTo>
                <a:lnTo>
                  <a:pt x="1221" y="39"/>
                </a:lnTo>
                <a:lnTo>
                  <a:pt x="1221" y="39"/>
                </a:lnTo>
                <a:lnTo>
                  <a:pt x="1222" y="39"/>
                </a:lnTo>
                <a:lnTo>
                  <a:pt x="1222" y="39"/>
                </a:lnTo>
                <a:lnTo>
                  <a:pt x="1223" y="39"/>
                </a:lnTo>
                <a:lnTo>
                  <a:pt x="1223" y="39"/>
                </a:lnTo>
                <a:lnTo>
                  <a:pt x="1223" y="39"/>
                </a:lnTo>
                <a:lnTo>
                  <a:pt x="1223" y="39"/>
                </a:lnTo>
                <a:lnTo>
                  <a:pt x="1224" y="39"/>
                </a:lnTo>
                <a:lnTo>
                  <a:pt x="1224" y="39"/>
                </a:lnTo>
                <a:lnTo>
                  <a:pt x="1226" y="39"/>
                </a:lnTo>
                <a:lnTo>
                  <a:pt x="1226" y="39"/>
                </a:lnTo>
                <a:lnTo>
                  <a:pt x="1227" y="39"/>
                </a:lnTo>
                <a:lnTo>
                  <a:pt x="1227" y="39"/>
                </a:lnTo>
                <a:lnTo>
                  <a:pt x="1228" y="39"/>
                </a:lnTo>
                <a:lnTo>
                  <a:pt x="1228" y="39"/>
                </a:lnTo>
                <a:lnTo>
                  <a:pt x="1229" y="39"/>
                </a:lnTo>
                <a:lnTo>
                  <a:pt x="1229" y="39"/>
                </a:lnTo>
                <a:lnTo>
                  <a:pt x="1229" y="39"/>
                </a:lnTo>
                <a:lnTo>
                  <a:pt x="1229" y="39"/>
                </a:lnTo>
                <a:lnTo>
                  <a:pt x="1232" y="39"/>
                </a:lnTo>
                <a:lnTo>
                  <a:pt x="1232" y="39"/>
                </a:lnTo>
                <a:lnTo>
                  <a:pt x="1232" y="39"/>
                </a:lnTo>
                <a:lnTo>
                  <a:pt x="1232" y="39"/>
                </a:lnTo>
                <a:lnTo>
                  <a:pt x="1233" y="39"/>
                </a:lnTo>
                <a:lnTo>
                  <a:pt x="1233" y="39"/>
                </a:lnTo>
                <a:lnTo>
                  <a:pt x="1234" y="39"/>
                </a:lnTo>
                <a:lnTo>
                  <a:pt x="1234" y="39"/>
                </a:lnTo>
                <a:lnTo>
                  <a:pt x="1235" y="39"/>
                </a:lnTo>
                <a:lnTo>
                  <a:pt x="1235" y="39"/>
                </a:lnTo>
                <a:lnTo>
                  <a:pt x="1237" y="39"/>
                </a:lnTo>
                <a:lnTo>
                  <a:pt x="1237" y="39"/>
                </a:lnTo>
                <a:lnTo>
                  <a:pt x="1238" y="39"/>
                </a:lnTo>
                <a:lnTo>
                  <a:pt x="1238" y="39"/>
                </a:lnTo>
                <a:lnTo>
                  <a:pt x="1239" y="39"/>
                </a:lnTo>
                <a:lnTo>
                  <a:pt x="1239" y="39"/>
                </a:lnTo>
                <a:lnTo>
                  <a:pt x="1239" y="39"/>
                </a:lnTo>
                <a:lnTo>
                  <a:pt x="1239" y="39"/>
                </a:lnTo>
                <a:lnTo>
                  <a:pt x="1240" y="39"/>
                </a:lnTo>
                <a:lnTo>
                  <a:pt x="1240" y="39"/>
                </a:lnTo>
                <a:lnTo>
                  <a:pt x="1242" y="39"/>
                </a:lnTo>
                <a:lnTo>
                  <a:pt x="1242" y="39"/>
                </a:lnTo>
                <a:lnTo>
                  <a:pt x="1243" y="39"/>
                </a:lnTo>
                <a:lnTo>
                  <a:pt x="1243" y="39"/>
                </a:lnTo>
                <a:lnTo>
                  <a:pt x="1244" y="39"/>
                </a:lnTo>
                <a:lnTo>
                  <a:pt x="1244" y="39"/>
                </a:lnTo>
                <a:lnTo>
                  <a:pt x="1245" y="39"/>
                </a:lnTo>
                <a:lnTo>
                  <a:pt x="1245" y="39"/>
                </a:lnTo>
                <a:lnTo>
                  <a:pt x="1245" y="39"/>
                </a:lnTo>
                <a:lnTo>
                  <a:pt x="1245" y="39"/>
                </a:lnTo>
                <a:lnTo>
                  <a:pt x="1248" y="39"/>
                </a:lnTo>
                <a:lnTo>
                  <a:pt x="1248" y="39"/>
                </a:lnTo>
                <a:lnTo>
                  <a:pt x="1249" y="39"/>
                </a:lnTo>
                <a:lnTo>
                  <a:pt x="1249" y="39"/>
                </a:lnTo>
                <a:lnTo>
                  <a:pt x="1250" y="39"/>
                </a:lnTo>
                <a:lnTo>
                  <a:pt x="1250" y="39"/>
                </a:lnTo>
                <a:lnTo>
                  <a:pt x="1251" y="39"/>
                </a:lnTo>
                <a:lnTo>
                  <a:pt x="1251" y="39"/>
                </a:lnTo>
                <a:lnTo>
                  <a:pt x="1253" y="39"/>
                </a:lnTo>
                <a:lnTo>
                  <a:pt x="1253" y="39"/>
                </a:lnTo>
                <a:lnTo>
                  <a:pt x="1254" y="39"/>
                </a:lnTo>
                <a:lnTo>
                  <a:pt x="1254" y="39"/>
                </a:lnTo>
                <a:lnTo>
                  <a:pt x="1254" y="39"/>
                </a:lnTo>
                <a:lnTo>
                  <a:pt x="1254" y="39"/>
                </a:lnTo>
                <a:lnTo>
                  <a:pt x="1255" y="39"/>
                </a:lnTo>
                <a:lnTo>
                  <a:pt x="1255" y="39"/>
                </a:lnTo>
                <a:lnTo>
                  <a:pt x="1256" y="39"/>
                </a:lnTo>
                <a:lnTo>
                  <a:pt x="1256" y="39"/>
                </a:lnTo>
                <a:lnTo>
                  <a:pt x="1258" y="39"/>
                </a:lnTo>
                <a:lnTo>
                  <a:pt x="1258" y="39"/>
                </a:lnTo>
                <a:lnTo>
                  <a:pt x="1259" y="39"/>
                </a:lnTo>
                <a:lnTo>
                  <a:pt x="1259" y="39"/>
                </a:lnTo>
                <a:lnTo>
                  <a:pt x="1260" y="39"/>
                </a:lnTo>
                <a:lnTo>
                  <a:pt x="1260" y="39"/>
                </a:lnTo>
                <a:lnTo>
                  <a:pt x="1261" y="39"/>
                </a:lnTo>
                <a:lnTo>
                  <a:pt x="1261" y="39"/>
                </a:lnTo>
                <a:lnTo>
                  <a:pt x="1261" y="39"/>
                </a:lnTo>
                <a:lnTo>
                  <a:pt x="1261" y="39"/>
                </a:lnTo>
                <a:lnTo>
                  <a:pt x="1264" y="39"/>
                </a:lnTo>
                <a:lnTo>
                  <a:pt x="1264" y="39"/>
                </a:lnTo>
                <a:lnTo>
                  <a:pt x="1264" y="39"/>
                </a:lnTo>
                <a:lnTo>
                  <a:pt x="1264" y="39"/>
                </a:lnTo>
                <a:lnTo>
                  <a:pt x="1265" y="39"/>
                </a:lnTo>
                <a:lnTo>
                  <a:pt x="1265" y="39"/>
                </a:lnTo>
                <a:lnTo>
                  <a:pt x="1266" y="39"/>
                </a:lnTo>
                <a:lnTo>
                  <a:pt x="1266" y="39"/>
                </a:lnTo>
                <a:lnTo>
                  <a:pt x="1267" y="39"/>
                </a:lnTo>
                <a:lnTo>
                  <a:pt x="1267" y="39"/>
                </a:lnTo>
                <a:lnTo>
                  <a:pt x="1269" y="39"/>
                </a:lnTo>
                <a:lnTo>
                  <a:pt x="1269" y="39"/>
                </a:lnTo>
                <a:lnTo>
                  <a:pt x="1270" y="39"/>
                </a:lnTo>
                <a:lnTo>
                  <a:pt x="1270" y="39"/>
                </a:lnTo>
                <a:lnTo>
                  <a:pt x="1272" y="39"/>
                </a:lnTo>
                <a:lnTo>
                  <a:pt x="1272" y="39"/>
                </a:lnTo>
                <a:lnTo>
                  <a:pt x="1274" y="39"/>
                </a:lnTo>
                <a:lnTo>
                  <a:pt x="1274" y="39"/>
                </a:lnTo>
                <a:lnTo>
                  <a:pt x="1276" y="39"/>
                </a:lnTo>
                <a:lnTo>
                  <a:pt x="1276" y="39"/>
                </a:lnTo>
                <a:lnTo>
                  <a:pt x="1276" y="39"/>
                </a:lnTo>
                <a:lnTo>
                  <a:pt x="1276" y="39"/>
                </a:lnTo>
                <a:lnTo>
                  <a:pt x="1277" y="39"/>
                </a:lnTo>
                <a:lnTo>
                  <a:pt x="1277" y="39"/>
                </a:lnTo>
                <a:lnTo>
                  <a:pt x="1279" y="39"/>
                </a:lnTo>
                <a:lnTo>
                  <a:pt x="1279" y="39"/>
                </a:lnTo>
                <a:lnTo>
                  <a:pt x="1280" y="39"/>
                </a:lnTo>
                <a:lnTo>
                  <a:pt x="1280" y="39"/>
                </a:lnTo>
                <a:lnTo>
                  <a:pt x="1281" y="39"/>
                </a:lnTo>
                <a:lnTo>
                  <a:pt x="1281" y="39"/>
                </a:lnTo>
                <a:lnTo>
                  <a:pt x="1285" y="39"/>
                </a:lnTo>
                <a:lnTo>
                  <a:pt x="1285" y="39"/>
                </a:lnTo>
                <a:lnTo>
                  <a:pt x="1286" y="39"/>
                </a:lnTo>
                <a:lnTo>
                  <a:pt x="1286" y="39"/>
                </a:lnTo>
                <a:lnTo>
                  <a:pt x="1286" y="39"/>
                </a:lnTo>
                <a:lnTo>
                  <a:pt x="1286" y="39"/>
                </a:lnTo>
                <a:lnTo>
                  <a:pt x="1287" y="39"/>
                </a:lnTo>
                <a:lnTo>
                  <a:pt x="1287" y="39"/>
                </a:lnTo>
                <a:lnTo>
                  <a:pt x="1290" y="39"/>
                </a:lnTo>
                <a:lnTo>
                  <a:pt x="1290" y="39"/>
                </a:lnTo>
                <a:lnTo>
                  <a:pt x="1291" y="39"/>
                </a:lnTo>
                <a:lnTo>
                  <a:pt x="1291" y="39"/>
                </a:lnTo>
                <a:lnTo>
                  <a:pt x="1293" y="39"/>
                </a:lnTo>
                <a:lnTo>
                  <a:pt x="1293" y="39"/>
                </a:lnTo>
                <a:lnTo>
                  <a:pt x="1298" y="39"/>
                </a:lnTo>
                <a:lnTo>
                  <a:pt x="1298" y="39"/>
                </a:lnTo>
                <a:lnTo>
                  <a:pt x="1302" y="39"/>
                </a:lnTo>
                <a:lnTo>
                  <a:pt x="1302" y="39"/>
                </a:lnTo>
                <a:lnTo>
                  <a:pt x="1303" y="39"/>
                </a:lnTo>
                <a:lnTo>
                  <a:pt x="1303" y="39"/>
                </a:lnTo>
                <a:lnTo>
                  <a:pt x="1308" y="39"/>
                </a:lnTo>
                <a:lnTo>
                  <a:pt x="1308" y="39"/>
                </a:lnTo>
                <a:lnTo>
                  <a:pt x="1309" y="39"/>
                </a:lnTo>
                <a:lnTo>
                  <a:pt x="1309" y="39"/>
                </a:lnTo>
                <a:lnTo>
                  <a:pt x="1312" y="39"/>
                </a:lnTo>
                <a:lnTo>
                  <a:pt x="1312" y="39"/>
                </a:lnTo>
                <a:lnTo>
                  <a:pt x="1319" y="39"/>
                </a:lnTo>
                <a:lnTo>
                  <a:pt x="1319" y="39"/>
                </a:lnTo>
                <a:lnTo>
                  <a:pt x="1323" y="39"/>
                </a:lnTo>
                <a:lnTo>
                  <a:pt x="1323" y="39"/>
                </a:lnTo>
                <a:lnTo>
                  <a:pt x="1324" y="39"/>
                </a:lnTo>
                <a:lnTo>
                  <a:pt x="1324" y="39"/>
                </a:lnTo>
                <a:lnTo>
                  <a:pt x="1330" y="39"/>
                </a:lnTo>
                <a:lnTo>
                  <a:pt x="1330" y="39"/>
                </a:lnTo>
                <a:lnTo>
                  <a:pt x="1330" y="39"/>
                </a:lnTo>
                <a:lnTo>
                  <a:pt x="1330" y="39"/>
                </a:lnTo>
                <a:lnTo>
                  <a:pt x="1335" y="39"/>
                </a:lnTo>
                <a:lnTo>
                  <a:pt x="1335" y="39"/>
                </a:lnTo>
                <a:lnTo>
                  <a:pt x="1339" y="39"/>
                </a:lnTo>
                <a:lnTo>
                  <a:pt x="1339" y="39"/>
                </a:lnTo>
                <a:lnTo>
                  <a:pt x="1339" y="39"/>
                </a:lnTo>
                <a:lnTo>
                  <a:pt x="1339" y="39"/>
                </a:lnTo>
                <a:lnTo>
                  <a:pt x="1340" y="39"/>
                </a:lnTo>
                <a:lnTo>
                  <a:pt x="1340" y="39"/>
                </a:lnTo>
                <a:lnTo>
                  <a:pt x="1341" y="39"/>
                </a:lnTo>
                <a:lnTo>
                  <a:pt x="1341" y="39"/>
                </a:lnTo>
                <a:lnTo>
                  <a:pt x="1343" y="39"/>
                </a:lnTo>
                <a:lnTo>
                  <a:pt x="1343" y="39"/>
                </a:lnTo>
                <a:lnTo>
                  <a:pt x="1344" y="39"/>
                </a:lnTo>
                <a:lnTo>
                  <a:pt x="1344" y="39"/>
                </a:lnTo>
                <a:lnTo>
                  <a:pt x="1346" y="39"/>
                </a:lnTo>
                <a:lnTo>
                  <a:pt x="1346" y="39"/>
                </a:lnTo>
                <a:lnTo>
                  <a:pt x="1346" y="39"/>
                </a:lnTo>
                <a:lnTo>
                  <a:pt x="1346" y="39"/>
                </a:lnTo>
                <a:lnTo>
                  <a:pt x="1349" y="39"/>
                </a:lnTo>
                <a:lnTo>
                  <a:pt x="1349" y="39"/>
                </a:lnTo>
                <a:lnTo>
                  <a:pt x="1351" y="39"/>
                </a:lnTo>
                <a:lnTo>
                  <a:pt x="1351" y="39"/>
                </a:lnTo>
                <a:lnTo>
                  <a:pt x="1354" y="39"/>
                </a:lnTo>
                <a:lnTo>
                  <a:pt x="1354" y="39"/>
                </a:lnTo>
                <a:lnTo>
                  <a:pt x="1355" y="39"/>
                </a:lnTo>
                <a:lnTo>
                  <a:pt x="1355" y="39"/>
                </a:lnTo>
                <a:lnTo>
                  <a:pt x="1355" y="39"/>
                </a:lnTo>
                <a:lnTo>
                  <a:pt x="1355" y="39"/>
                </a:lnTo>
                <a:lnTo>
                  <a:pt x="1357" y="39"/>
                </a:lnTo>
                <a:lnTo>
                  <a:pt x="1357" y="39"/>
                </a:lnTo>
                <a:lnTo>
                  <a:pt x="1360" y="39"/>
                </a:lnTo>
                <a:lnTo>
                  <a:pt x="1360" y="39"/>
                </a:lnTo>
                <a:lnTo>
                  <a:pt x="1362" y="39"/>
                </a:lnTo>
                <a:lnTo>
                  <a:pt x="1362" y="39"/>
                </a:lnTo>
                <a:lnTo>
                  <a:pt x="1365" y="39"/>
                </a:lnTo>
                <a:lnTo>
                  <a:pt x="1365" y="39"/>
                </a:lnTo>
                <a:lnTo>
                  <a:pt x="1367" y="39"/>
                </a:lnTo>
                <a:lnTo>
                  <a:pt x="1367" y="39"/>
                </a:lnTo>
                <a:lnTo>
                  <a:pt x="1368" y="39"/>
                </a:lnTo>
                <a:lnTo>
                  <a:pt x="1368" y="39"/>
                </a:lnTo>
                <a:lnTo>
                  <a:pt x="1372" y="39"/>
                </a:lnTo>
                <a:lnTo>
                  <a:pt x="1372" y="39"/>
                </a:lnTo>
                <a:lnTo>
                  <a:pt x="1376" y="39"/>
                </a:lnTo>
                <a:lnTo>
                  <a:pt x="1376" y="39"/>
                </a:lnTo>
                <a:lnTo>
                  <a:pt x="1380" y="39"/>
                </a:lnTo>
                <a:lnTo>
                  <a:pt x="1380" y="39"/>
                </a:lnTo>
                <a:lnTo>
                  <a:pt x="1382" y="39"/>
                </a:lnTo>
                <a:lnTo>
                  <a:pt x="1382" y="39"/>
                </a:lnTo>
                <a:lnTo>
                  <a:pt x="1387" y="39"/>
                </a:lnTo>
                <a:lnTo>
                  <a:pt x="1387" y="39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V="1">
            <a:off x="1457325" y="1089025"/>
            <a:ext cx="0" cy="23066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1406525" y="3314700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1135063" y="3249613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0.00</a:t>
            </a: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1406525" y="3100388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135063" y="3033713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0.10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H="1">
            <a:off x="1406525" y="2884488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1135063" y="2819400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0.20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H="1">
            <a:off x="1406525" y="2670175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1135063" y="2603500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0.30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H="1">
            <a:off x="1406525" y="2457450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1135063" y="2390775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0.40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>
            <a:off x="1406525" y="2241550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135063" y="2176463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0.50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>
            <a:off x="1406525" y="2027238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1135063" y="1960563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0.60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1406525" y="1811338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1135063" y="174783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0.70</a:t>
            </a:r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H="1">
            <a:off x="1406525" y="1597025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1135063" y="1530350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0.80</a:t>
            </a: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H="1">
            <a:off x="1406525" y="1381125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1135063" y="1317625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0.90</a:t>
            </a: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H="1">
            <a:off x="1406525" y="1168400"/>
            <a:ext cx="5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1135063" y="110013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1.00</a:t>
            </a:r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1457325" y="3395663"/>
            <a:ext cx="43862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1536700" y="3395663"/>
            <a:ext cx="0" cy="49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1503363" y="347186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2314575" y="3395663"/>
            <a:ext cx="0" cy="49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2244725" y="3471863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48</a:t>
            </a:r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3090863" y="3395663"/>
            <a:ext cx="0" cy="49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3021013" y="3471863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96</a:t>
            </a:r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3868738" y="3395663"/>
            <a:ext cx="0" cy="49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3763963" y="3471863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144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4648200" y="3395663"/>
            <a:ext cx="0" cy="49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4545013" y="3471863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192</a:t>
            </a:r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>
            <a:off x="5426075" y="3395663"/>
            <a:ext cx="0" cy="49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5321300" y="3471863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</a:rPr>
              <a:t>240</a:t>
            </a: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1989138" y="3644900"/>
            <a:ext cx="312265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Weeks </a:t>
            </a:r>
            <a:r>
              <a:rPr lang="en-GB" sz="1000" dirty="0" smtClean="0">
                <a:solidFill>
                  <a:srgbClr val="000000"/>
                </a:solidFill>
              </a:rPr>
              <a:t>Since 48 Consecutive Weeks on First-Line ART</a:t>
            </a:r>
            <a:endParaRPr lang="en-GB" sz="1000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50087" y="1988423"/>
            <a:ext cx="2524039" cy="893921"/>
            <a:chOff x="1547813" y="1844675"/>
            <a:chExt cx="2524039" cy="893921"/>
          </a:xfrm>
        </p:grpSpPr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1547813" y="1989138"/>
              <a:ext cx="441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3145" name="Text Box 73"/>
            <p:cNvSpPr txBox="1">
              <a:spLocks noChangeArrowheads="1"/>
            </p:cNvSpPr>
            <p:nvPr/>
          </p:nvSpPr>
          <p:spPr bwMode="auto">
            <a:xfrm>
              <a:off x="1979613" y="1844675"/>
              <a:ext cx="206498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LCM With </a:t>
              </a:r>
              <a:r>
                <a:rPr lang="en-GB" sz="1000" dirty="0">
                  <a:solidFill>
                    <a:srgbClr val="000000"/>
                  </a:solidFill>
                </a:rPr>
                <a:t>CD4</a:t>
              </a:r>
              <a:r>
                <a:rPr lang="en-GB" sz="1000" dirty="0">
                  <a:solidFill>
                    <a:srgbClr val="000000"/>
                  </a:solidFill>
                  <a:cs typeface="Arial" charset="0"/>
                </a:rPr>
                <a:t>≥100 at 48 </a:t>
              </a:r>
              <a:r>
                <a:rPr lang="en-GB" sz="1000" dirty="0" smtClean="0">
                  <a:solidFill>
                    <a:srgbClr val="000000"/>
                  </a:solidFill>
                  <a:cs typeface="Arial" charset="0"/>
                </a:rPr>
                <a:t>Weeks</a:t>
              </a:r>
              <a:endParaRPr lang="en-GB" sz="10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>
              <a:off x="1547813" y="2205038"/>
              <a:ext cx="441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3147" name="Text Box 75"/>
            <p:cNvSpPr txBox="1">
              <a:spLocks noChangeArrowheads="1"/>
            </p:cNvSpPr>
            <p:nvPr/>
          </p:nvSpPr>
          <p:spPr bwMode="auto">
            <a:xfrm>
              <a:off x="1979613" y="2060575"/>
              <a:ext cx="208743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CDM With CD4</a:t>
              </a:r>
              <a:r>
                <a:rPr lang="en-GB" sz="1000" dirty="0">
                  <a:solidFill>
                    <a:srgbClr val="000000"/>
                  </a:solidFill>
                  <a:cs typeface="Arial" charset="0"/>
                </a:rPr>
                <a:t>≥100 at 48 </a:t>
              </a:r>
              <a:r>
                <a:rPr lang="en-GB" sz="1000" dirty="0" smtClean="0">
                  <a:solidFill>
                    <a:srgbClr val="000000"/>
                  </a:solidFill>
                  <a:cs typeface="Arial" charset="0"/>
                </a:rPr>
                <a:t>Weeks</a:t>
              </a:r>
              <a:endParaRPr lang="en-GB" sz="10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1547813" y="2420938"/>
              <a:ext cx="441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1979613" y="2276475"/>
              <a:ext cx="206979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LCM With CD4</a:t>
              </a:r>
              <a:r>
                <a:rPr lang="en-GB" sz="1000" dirty="0" smtClean="0">
                  <a:solidFill>
                    <a:srgbClr val="000000"/>
                  </a:solidFill>
                  <a:cs typeface="Arial" charset="0"/>
                </a:rPr>
                <a:t>&lt;100 </a:t>
              </a:r>
              <a:r>
                <a:rPr lang="en-GB" sz="1000" dirty="0">
                  <a:solidFill>
                    <a:srgbClr val="000000"/>
                  </a:solidFill>
                  <a:cs typeface="Arial" charset="0"/>
                </a:rPr>
                <a:t>at 48 </a:t>
              </a:r>
              <a:r>
                <a:rPr lang="en-GB" sz="1000" dirty="0" smtClean="0">
                  <a:solidFill>
                    <a:srgbClr val="000000"/>
                  </a:solidFill>
                  <a:cs typeface="Arial" charset="0"/>
                </a:rPr>
                <a:t>Weeks</a:t>
              </a:r>
              <a:endParaRPr lang="en-GB" sz="10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150" name="Line 78"/>
            <p:cNvSpPr>
              <a:spLocks noChangeShapeType="1"/>
            </p:cNvSpPr>
            <p:nvPr/>
          </p:nvSpPr>
          <p:spPr bwMode="auto">
            <a:xfrm>
              <a:off x="1547813" y="2636838"/>
              <a:ext cx="441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1979613" y="2492375"/>
              <a:ext cx="209223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CDM With CD4</a:t>
              </a:r>
              <a:r>
                <a:rPr lang="en-GB" sz="1000" dirty="0" smtClean="0">
                  <a:solidFill>
                    <a:srgbClr val="000000"/>
                  </a:solidFill>
                  <a:cs typeface="Arial" charset="0"/>
                </a:rPr>
                <a:t>&lt;100 </a:t>
              </a:r>
              <a:r>
                <a:rPr lang="en-GB" sz="1000" dirty="0">
                  <a:solidFill>
                    <a:srgbClr val="000000"/>
                  </a:solidFill>
                  <a:cs typeface="Arial" charset="0"/>
                </a:rPr>
                <a:t>at 48 </a:t>
              </a:r>
              <a:r>
                <a:rPr lang="en-GB" sz="1000" dirty="0" smtClean="0">
                  <a:solidFill>
                    <a:srgbClr val="000000"/>
                  </a:solidFill>
                  <a:cs typeface="Arial" charset="0"/>
                </a:rPr>
                <a:t>Weeks</a:t>
              </a:r>
              <a:endParaRPr lang="en-GB" sz="10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3152" name="Text Box 80"/>
          <p:cNvSpPr txBox="1">
            <a:spLocks noChangeArrowheads="1"/>
          </p:cNvSpPr>
          <p:nvPr/>
        </p:nvSpPr>
        <p:spPr bwMode="auto">
          <a:xfrm rot="16200000">
            <a:off x="264364" y="2012077"/>
            <a:ext cx="12715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Survival Probability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7825" y="1939926"/>
            <a:ext cx="2621493" cy="1008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2_Default Design</vt:lpstr>
      <vt:lpstr>Folie 1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Petersen</dc:creator>
  <cp:lastModifiedBy>hgrosskurth</cp:lastModifiedBy>
  <cp:revision>43</cp:revision>
  <dcterms:created xsi:type="dcterms:W3CDTF">2012-09-08T00:44:26Z</dcterms:created>
  <dcterms:modified xsi:type="dcterms:W3CDTF">2015-08-29T05:51:52Z</dcterms:modified>
</cp:coreProperties>
</file>