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5F3C-4B78-41A8-8EBF-BE7534D2DE16}" type="datetimeFigureOut">
              <a:rPr lang="en-GB" smtClean="0"/>
              <a:pPr/>
              <a:t>29/08/2015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05C78-B405-4563-8CB0-96A9D2F0DEE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90437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5F3C-4B78-41A8-8EBF-BE7534D2DE16}" type="datetimeFigureOut">
              <a:rPr lang="en-GB" smtClean="0"/>
              <a:pPr/>
              <a:t>29/08/2015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05C78-B405-4563-8CB0-96A9D2F0DEE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9872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5F3C-4B78-41A8-8EBF-BE7534D2DE16}" type="datetimeFigureOut">
              <a:rPr lang="en-GB" smtClean="0"/>
              <a:pPr/>
              <a:t>29/08/2015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05C78-B405-4563-8CB0-96A9D2F0DEE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5748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5F3C-4B78-41A8-8EBF-BE7534D2DE16}" type="datetimeFigureOut">
              <a:rPr lang="en-GB" smtClean="0"/>
              <a:pPr/>
              <a:t>29/08/2015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05C78-B405-4563-8CB0-96A9D2F0DEE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36521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5F3C-4B78-41A8-8EBF-BE7534D2DE16}" type="datetimeFigureOut">
              <a:rPr lang="en-GB" smtClean="0"/>
              <a:pPr/>
              <a:t>29/08/2015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05C78-B405-4563-8CB0-96A9D2F0DEE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74043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5F3C-4B78-41A8-8EBF-BE7534D2DE16}" type="datetimeFigureOut">
              <a:rPr lang="en-GB" smtClean="0"/>
              <a:pPr/>
              <a:t>29/08/2015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05C78-B405-4563-8CB0-96A9D2F0DEE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4678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5F3C-4B78-41A8-8EBF-BE7534D2DE16}" type="datetimeFigureOut">
              <a:rPr lang="en-GB" smtClean="0"/>
              <a:pPr/>
              <a:t>29/08/2015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05C78-B405-4563-8CB0-96A9D2F0DEE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4777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5F3C-4B78-41A8-8EBF-BE7534D2DE16}" type="datetimeFigureOut">
              <a:rPr lang="en-GB" smtClean="0"/>
              <a:pPr/>
              <a:t>29/08/2015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05C78-B405-4563-8CB0-96A9D2F0DEE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46849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5F3C-4B78-41A8-8EBF-BE7534D2DE16}" type="datetimeFigureOut">
              <a:rPr lang="en-GB" smtClean="0"/>
              <a:pPr/>
              <a:t>29/08/2015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05C78-B405-4563-8CB0-96A9D2F0DEE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62416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5F3C-4B78-41A8-8EBF-BE7534D2DE16}" type="datetimeFigureOut">
              <a:rPr lang="en-GB" smtClean="0"/>
              <a:pPr/>
              <a:t>29/08/2015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05C78-B405-4563-8CB0-96A9D2F0DEE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9962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5F3C-4B78-41A8-8EBF-BE7534D2DE16}" type="datetimeFigureOut">
              <a:rPr lang="en-GB" smtClean="0"/>
              <a:pPr/>
              <a:t>29/08/2015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05C78-B405-4563-8CB0-96A9D2F0DEE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5733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A5F3C-4B78-41A8-8EBF-BE7534D2DE16}" type="datetimeFigureOut">
              <a:rPr lang="en-GB" smtClean="0"/>
              <a:pPr/>
              <a:t>29/08/2015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05C78-B405-4563-8CB0-96A9D2F0DEE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32590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2003425" y="1340768"/>
            <a:ext cx="5137150" cy="3971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597153" y="1431270"/>
            <a:ext cx="5139522" cy="2588429"/>
          </a:xfrm>
          <a:prstGeom prst="rect">
            <a:avLst/>
          </a:prstGeom>
          <a:solidFill>
            <a:srgbClr val="FFFFFF"/>
          </a:solidFill>
          <a:ln w="635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2689062" y="1518776"/>
            <a:ext cx="4959382" cy="1146330"/>
          </a:xfrm>
          <a:custGeom>
            <a:avLst/>
            <a:gdLst>
              <a:gd name="T0" fmla="*/ 21 w 1405"/>
              <a:gd name="T1" fmla="*/ 7 h 341"/>
              <a:gd name="T2" fmla="*/ 64 w 1405"/>
              <a:gd name="T3" fmla="*/ 21 h 341"/>
              <a:gd name="T4" fmla="*/ 106 w 1405"/>
              <a:gd name="T5" fmla="*/ 34 h 341"/>
              <a:gd name="T6" fmla="*/ 149 w 1405"/>
              <a:gd name="T7" fmla="*/ 47 h 341"/>
              <a:gd name="T8" fmla="*/ 191 w 1405"/>
              <a:gd name="T9" fmla="*/ 59 h 341"/>
              <a:gd name="T10" fmla="*/ 234 w 1405"/>
              <a:gd name="T11" fmla="*/ 70 h 341"/>
              <a:gd name="T12" fmla="*/ 277 w 1405"/>
              <a:gd name="T13" fmla="*/ 81 h 341"/>
              <a:gd name="T14" fmla="*/ 319 w 1405"/>
              <a:gd name="T15" fmla="*/ 91 h 341"/>
              <a:gd name="T16" fmla="*/ 362 w 1405"/>
              <a:gd name="T17" fmla="*/ 101 h 341"/>
              <a:gd name="T18" fmla="*/ 404 w 1405"/>
              <a:gd name="T19" fmla="*/ 111 h 341"/>
              <a:gd name="T20" fmla="*/ 447 w 1405"/>
              <a:gd name="T21" fmla="*/ 120 h 341"/>
              <a:gd name="T22" fmla="*/ 489 w 1405"/>
              <a:gd name="T23" fmla="*/ 129 h 341"/>
              <a:gd name="T24" fmla="*/ 532 w 1405"/>
              <a:gd name="T25" fmla="*/ 139 h 341"/>
              <a:gd name="T26" fmla="*/ 575 w 1405"/>
              <a:gd name="T27" fmla="*/ 149 h 341"/>
              <a:gd name="T28" fmla="*/ 617 w 1405"/>
              <a:gd name="T29" fmla="*/ 158 h 341"/>
              <a:gd name="T30" fmla="*/ 660 w 1405"/>
              <a:gd name="T31" fmla="*/ 168 h 341"/>
              <a:gd name="T32" fmla="*/ 702 w 1405"/>
              <a:gd name="T33" fmla="*/ 178 h 341"/>
              <a:gd name="T34" fmla="*/ 745 w 1405"/>
              <a:gd name="T35" fmla="*/ 187 h 341"/>
              <a:gd name="T36" fmla="*/ 787 w 1405"/>
              <a:gd name="T37" fmla="*/ 197 h 341"/>
              <a:gd name="T38" fmla="*/ 830 w 1405"/>
              <a:gd name="T39" fmla="*/ 206 h 341"/>
              <a:gd name="T40" fmla="*/ 873 w 1405"/>
              <a:gd name="T41" fmla="*/ 216 h 341"/>
              <a:gd name="T42" fmla="*/ 915 w 1405"/>
              <a:gd name="T43" fmla="*/ 225 h 341"/>
              <a:gd name="T44" fmla="*/ 958 w 1405"/>
              <a:gd name="T45" fmla="*/ 235 h 341"/>
              <a:gd name="T46" fmla="*/ 1000 w 1405"/>
              <a:gd name="T47" fmla="*/ 244 h 341"/>
              <a:gd name="T48" fmla="*/ 1043 w 1405"/>
              <a:gd name="T49" fmla="*/ 254 h 341"/>
              <a:gd name="T50" fmla="*/ 1085 w 1405"/>
              <a:gd name="T51" fmla="*/ 264 h 341"/>
              <a:gd name="T52" fmla="*/ 1128 w 1405"/>
              <a:gd name="T53" fmla="*/ 274 h 341"/>
              <a:gd name="T54" fmla="*/ 1170 w 1405"/>
              <a:gd name="T55" fmla="*/ 284 h 341"/>
              <a:gd name="T56" fmla="*/ 1213 w 1405"/>
              <a:gd name="T57" fmla="*/ 294 h 341"/>
              <a:gd name="T58" fmla="*/ 1256 w 1405"/>
              <a:gd name="T59" fmla="*/ 304 h 341"/>
              <a:gd name="T60" fmla="*/ 1298 w 1405"/>
              <a:gd name="T61" fmla="*/ 315 h 341"/>
              <a:gd name="T62" fmla="*/ 1341 w 1405"/>
              <a:gd name="T63" fmla="*/ 325 h 341"/>
              <a:gd name="T64" fmla="*/ 1383 w 1405"/>
              <a:gd name="T65" fmla="*/ 335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405" h="341">
                <a:moveTo>
                  <a:pt x="0" y="0"/>
                </a:moveTo>
                <a:lnTo>
                  <a:pt x="21" y="7"/>
                </a:lnTo>
                <a:lnTo>
                  <a:pt x="42" y="14"/>
                </a:lnTo>
                <a:lnTo>
                  <a:pt x="64" y="21"/>
                </a:lnTo>
                <a:lnTo>
                  <a:pt x="85" y="28"/>
                </a:lnTo>
                <a:lnTo>
                  <a:pt x="106" y="34"/>
                </a:lnTo>
                <a:lnTo>
                  <a:pt x="128" y="41"/>
                </a:lnTo>
                <a:lnTo>
                  <a:pt x="149" y="47"/>
                </a:lnTo>
                <a:lnTo>
                  <a:pt x="170" y="53"/>
                </a:lnTo>
                <a:lnTo>
                  <a:pt x="191" y="59"/>
                </a:lnTo>
                <a:lnTo>
                  <a:pt x="213" y="65"/>
                </a:lnTo>
                <a:lnTo>
                  <a:pt x="234" y="70"/>
                </a:lnTo>
                <a:lnTo>
                  <a:pt x="255" y="76"/>
                </a:lnTo>
                <a:lnTo>
                  <a:pt x="277" y="81"/>
                </a:lnTo>
                <a:lnTo>
                  <a:pt x="298" y="86"/>
                </a:lnTo>
                <a:lnTo>
                  <a:pt x="319" y="91"/>
                </a:lnTo>
                <a:lnTo>
                  <a:pt x="340" y="96"/>
                </a:lnTo>
                <a:lnTo>
                  <a:pt x="362" y="101"/>
                </a:lnTo>
                <a:lnTo>
                  <a:pt x="383" y="106"/>
                </a:lnTo>
                <a:lnTo>
                  <a:pt x="404" y="111"/>
                </a:lnTo>
                <a:lnTo>
                  <a:pt x="426" y="116"/>
                </a:lnTo>
                <a:lnTo>
                  <a:pt x="447" y="120"/>
                </a:lnTo>
                <a:lnTo>
                  <a:pt x="468" y="125"/>
                </a:lnTo>
                <a:lnTo>
                  <a:pt x="489" y="129"/>
                </a:lnTo>
                <a:lnTo>
                  <a:pt x="511" y="134"/>
                </a:lnTo>
                <a:lnTo>
                  <a:pt x="532" y="139"/>
                </a:lnTo>
                <a:lnTo>
                  <a:pt x="553" y="144"/>
                </a:lnTo>
                <a:lnTo>
                  <a:pt x="575" y="149"/>
                </a:lnTo>
                <a:lnTo>
                  <a:pt x="596" y="154"/>
                </a:lnTo>
                <a:lnTo>
                  <a:pt x="617" y="158"/>
                </a:lnTo>
                <a:lnTo>
                  <a:pt x="638" y="163"/>
                </a:lnTo>
                <a:lnTo>
                  <a:pt x="660" y="168"/>
                </a:lnTo>
                <a:lnTo>
                  <a:pt x="681" y="173"/>
                </a:lnTo>
                <a:lnTo>
                  <a:pt x="702" y="178"/>
                </a:lnTo>
                <a:lnTo>
                  <a:pt x="724" y="182"/>
                </a:lnTo>
                <a:lnTo>
                  <a:pt x="745" y="187"/>
                </a:lnTo>
                <a:lnTo>
                  <a:pt x="766" y="192"/>
                </a:lnTo>
                <a:lnTo>
                  <a:pt x="787" y="197"/>
                </a:lnTo>
                <a:lnTo>
                  <a:pt x="809" y="201"/>
                </a:lnTo>
                <a:lnTo>
                  <a:pt x="830" y="206"/>
                </a:lnTo>
                <a:lnTo>
                  <a:pt x="851" y="211"/>
                </a:lnTo>
                <a:lnTo>
                  <a:pt x="873" y="216"/>
                </a:lnTo>
                <a:lnTo>
                  <a:pt x="894" y="220"/>
                </a:lnTo>
                <a:lnTo>
                  <a:pt x="915" y="225"/>
                </a:lnTo>
                <a:lnTo>
                  <a:pt x="936" y="230"/>
                </a:lnTo>
                <a:lnTo>
                  <a:pt x="958" y="235"/>
                </a:lnTo>
                <a:lnTo>
                  <a:pt x="979" y="240"/>
                </a:lnTo>
                <a:lnTo>
                  <a:pt x="1000" y="244"/>
                </a:lnTo>
                <a:lnTo>
                  <a:pt x="1021" y="249"/>
                </a:lnTo>
                <a:lnTo>
                  <a:pt x="1043" y="254"/>
                </a:lnTo>
                <a:lnTo>
                  <a:pt x="1064" y="259"/>
                </a:lnTo>
                <a:lnTo>
                  <a:pt x="1085" y="264"/>
                </a:lnTo>
                <a:lnTo>
                  <a:pt x="1107" y="269"/>
                </a:lnTo>
                <a:lnTo>
                  <a:pt x="1128" y="274"/>
                </a:lnTo>
                <a:lnTo>
                  <a:pt x="1149" y="279"/>
                </a:lnTo>
                <a:lnTo>
                  <a:pt x="1170" y="284"/>
                </a:lnTo>
                <a:lnTo>
                  <a:pt x="1192" y="289"/>
                </a:lnTo>
                <a:lnTo>
                  <a:pt x="1213" y="294"/>
                </a:lnTo>
                <a:lnTo>
                  <a:pt x="1234" y="299"/>
                </a:lnTo>
                <a:lnTo>
                  <a:pt x="1256" y="304"/>
                </a:lnTo>
                <a:lnTo>
                  <a:pt x="1277" y="309"/>
                </a:lnTo>
                <a:lnTo>
                  <a:pt x="1298" y="315"/>
                </a:lnTo>
                <a:lnTo>
                  <a:pt x="1319" y="320"/>
                </a:lnTo>
                <a:lnTo>
                  <a:pt x="1341" y="325"/>
                </a:lnTo>
                <a:lnTo>
                  <a:pt x="1362" y="330"/>
                </a:lnTo>
                <a:lnTo>
                  <a:pt x="1383" y="335"/>
                </a:lnTo>
                <a:lnTo>
                  <a:pt x="1405" y="341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2689062" y="1518776"/>
            <a:ext cx="4959382" cy="1095576"/>
          </a:xfrm>
          <a:custGeom>
            <a:avLst/>
            <a:gdLst>
              <a:gd name="T0" fmla="*/ 21 w 1405"/>
              <a:gd name="T1" fmla="*/ 8 h 326"/>
              <a:gd name="T2" fmla="*/ 64 w 1405"/>
              <a:gd name="T3" fmla="*/ 23 h 326"/>
              <a:gd name="T4" fmla="*/ 106 w 1405"/>
              <a:gd name="T5" fmla="*/ 37 h 326"/>
              <a:gd name="T6" fmla="*/ 149 w 1405"/>
              <a:gd name="T7" fmla="*/ 50 h 326"/>
              <a:gd name="T8" fmla="*/ 191 w 1405"/>
              <a:gd name="T9" fmla="*/ 63 h 326"/>
              <a:gd name="T10" fmla="*/ 234 w 1405"/>
              <a:gd name="T11" fmla="*/ 75 h 326"/>
              <a:gd name="T12" fmla="*/ 277 w 1405"/>
              <a:gd name="T13" fmla="*/ 86 h 326"/>
              <a:gd name="T14" fmla="*/ 319 w 1405"/>
              <a:gd name="T15" fmla="*/ 98 h 326"/>
              <a:gd name="T16" fmla="*/ 362 w 1405"/>
              <a:gd name="T17" fmla="*/ 108 h 326"/>
              <a:gd name="T18" fmla="*/ 404 w 1405"/>
              <a:gd name="T19" fmla="*/ 119 h 326"/>
              <a:gd name="T20" fmla="*/ 447 w 1405"/>
              <a:gd name="T21" fmla="*/ 128 h 326"/>
              <a:gd name="T22" fmla="*/ 489 w 1405"/>
              <a:gd name="T23" fmla="*/ 138 h 326"/>
              <a:gd name="T24" fmla="*/ 532 w 1405"/>
              <a:gd name="T25" fmla="*/ 147 h 326"/>
              <a:gd name="T26" fmla="*/ 575 w 1405"/>
              <a:gd name="T27" fmla="*/ 156 h 326"/>
              <a:gd name="T28" fmla="*/ 617 w 1405"/>
              <a:gd name="T29" fmla="*/ 165 h 326"/>
              <a:gd name="T30" fmla="*/ 660 w 1405"/>
              <a:gd name="T31" fmla="*/ 173 h 326"/>
              <a:gd name="T32" fmla="*/ 702 w 1405"/>
              <a:gd name="T33" fmla="*/ 182 h 326"/>
              <a:gd name="T34" fmla="*/ 745 w 1405"/>
              <a:gd name="T35" fmla="*/ 190 h 326"/>
              <a:gd name="T36" fmla="*/ 787 w 1405"/>
              <a:gd name="T37" fmla="*/ 198 h 326"/>
              <a:gd name="T38" fmla="*/ 830 w 1405"/>
              <a:gd name="T39" fmla="*/ 207 h 326"/>
              <a:gd name="T40" fmla="*/ 873 w 1405"/>
              <a:gd name="T41" fmla="*/ 215 h 326"/>
              <a:gd name="T42" fmla="*/ 915 w 1405"/>
              <a:gd name="T43" fmla="*/ 224 h 326"/>
              <a:gd name="T44" fmla="*/ 958 w 1405"/>
              <a:gd name="T45" fmla="*/ 232 h 326"/>
              <a:gd name="T46" fmla="*/ 1000 w 1405"/>
              <a:gd name="T47" fmla="*/ 241 h 326"/>
              <a:gd name="T48" fmla="*/ 1043 w 1405"/>
              <a:gd name="T49" fmla="*/ 250 h 326"/>
              <a:gd name="T50" fmla="*/ 1085 w 1405"/>
              <a:gd name="T51" fmla="*/ 258 h 326"/>
              <a:gd name="T52" fmla="*/ 1128 w 1405"/>
              <a:gd name="T53" fmla="*/ 267 h 326"/>
              <a:gd name="T54" fmla="*/ 1170 w 1405"/>
              <a:gd name="T55" fmla="*/ 276 h 326"/>
              <a:gd name="T56" fmla="*/ 1213 w 1405"/>
              <a:gd name="T57" fmla="*/ 285 h 326"/>
              <a:gd name="T58" fmla="*/ 1256 w 1405"/>
              <a:gd name="T59" fmla="*/ 294 h 326"/>
              <a:gd name="T60" fmla="*/ 1298 w 1405"/>
              <a:gd name="T61" fmla="*/ 303 h 326"/>
              <a:gd name="T62" fmla="*/ 1341 w 1405"/>
              <a:gd name="T63" fmla="*/ 312 h 326"/>
              <a:gd name="T64" fmla="*/ 1383 w 1405"/>
              <a:gd name="T65" fmla="*/ 322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405" h="326">
                <a:moveTo>
                  <a:pt x="0" y="0"/>
                </a:moveTo>
                <a:lnTo>
                  <a:pt x="21" y="8"/>
                </a:lnTo>
                <a:lnTo>
                  <a:pt x="42" y="15"/>
                </a:lnTo>
                <a:lnTo>
                  <a:pt x="64" y="23"/>
                </a:lnTo>
                <a:lnTo>
                  <a:pt x="85" y="30"/>
                </a:lnTo>
                <a:lnTo>
                  <a:pt x="106" y="37"/>
                </a:lnTo>
                <a:lnTo>
                  <a:pt x="128" y="43"/>
                </a:lnTo>
                <a:lnTo>
                  <a:pt x="149" y="50"/>
                </a:lnTo>
                <a:lnTo>
                  <a:pt x="170" y="56"/>
                </a:lnTo>
                <a:lnTo>
                  <a:pt x="191" y="63"/>
                </a:lnTo>
                <a:lnTo>
                  <a:pt x="213" y="69"/>
                </a:lnTo>
                <a:lnTo>
                  <a:pt x="234" y="75"/>
                </a:lnTo>
                <a:lnTo>
                  <a:pt x="255" y="81"/>
                </a:lnTo>
                <a:lnTo>
                  <a:pt x="277" y="86"/>
                </a:lnTo>
                <a:lnTo>
                  <a:pt x="298" y="92"/>
                </a:lnTo>
                <a:lnTo>
                  <a:pt x="319" y="98"/>
                </a:lnTo>
                <a:lnTo>
                  <a:pt x="340" y="103"/>
                </a:lnTo>
                <a:lnTo>
                  <a:pt x="362" y="108"/>
                </a:lnTo>
                <a:lnTo>
                  <a:pt x="383" y="113"/>
                </a:lnTo>
                <a:lnTo>
                  <a:pt x="404" y="119"/>
                </a:lnTo>
                <a:lnTo>
                  <a:pt x="426" y="124"/>
                </a:lnTo>
                <a:lnTo>
                  <a:pt x="447" y="128"/>
                </a:lnTo>
                <a:lnTo>
                  <a:pt x="468" y="133"/>
                </a:lnTo>
                <a:lnTo>
                  <a:pt x="489" y="138"/>
                </a:lnTo>
                <a:lnTo>
                  <a:pt x="511" y="143"/>
                </a:lnTo>
                <a:lnTo>
                  <a:pt x="532" y="147"/>
                </a:lnTo>
                <a:lnTo>
                  <a:pt x="553" y="152"/>
                </a:lnTo>
                <a:lnTo>
                  <a:pt x="575" y="156"/>
                </a:lnTo>
                <a:lnTo>
                  <a:pt x="596" y="160"/>
                </a:lnTo>
                <a:lnTo>
                  <a:pt x="617" y="165"/>
                </a:lnTo>
                <a:lnTo>
                  <a:pt x="638" y="169"/>
                </a:lnTo>
                <a:lnTo>
                  <a:pt x="660" y="173"/>
                </a:lnTo>
                <a:lnTo>
                  <a:pt x="681" y="177"/>
                </a:lnTo>
                <a:lnTo>
                  <a:pt x="702" y="182"/>
                </a:lnTo>
                <a:lnTo>
                  <a:pt x="724" y="186"/>
                </a:lnTo>
                <a:lnTo>
                  <a:pt x="745" y="190"/>
                </a:lnTo>
                <a:lnTo>
                  <a:pt x="766" y="194"/>
                </a:lnTo>
                <a:lnTo>
                  <a:pt x="787" y="198"/>
                </a:lnTo>
                <a:lnTo>
                  <a:pt x="809" y="203"/>
                </a:lnTo>
                <a:lnTo>
                  <a:pt x="830" y="207"/>
                </a:lnTo>
                <a:lnTo>
                  <a:pt x="851" y="211"/>
                </a:lnTo>
                <a:lnTo>
                  <a:pt x="873" y="215"/>
                </a:lnTo>
                <a:lnTo>
                  <a:pt x="894" y="220"/>
                </a:lnTo>
                <a:lnTo>
                  <a:pt x="915" y="224"/>
                </a:lnTo>
                <a:lnTo>
                  <a:pt x="936" y="228"/>
                </a:lnTo>
                <a:lnTo>
                  <a:pt x="958" y="232"/>
                </a:lnTo>
                <a:lnTo>
                  <a:pt x="979" y="237"/>
                </a:lnTo>
                <a:lnTo>
                  <a:pt x="1000" y="241"/>
                </a:lnTo>
                <a:lnTo>
                  <a:pt x="1021" y="245"/>
                </a:lnTo>
                <a:lnTo>
                  <a:pt x="1043" y="250"/>
                </a:lnTo>
                <a:lnTo>
                  <a:pt x="1064" y="254"/>
                </a:lnTo>
                <a:lnTo>
                  <a:pt x="1085" y="258"/>
                </a:lnTo>
                <a:lnTo>
                  <a:pt x="1107" y="263"/>
                </a:lnTo>
                <a:lnTo>
                  <a:pt x="1128" y="267"/>
                </a:lnTo>
                <a:lnTo>
                  <a:pt x="1149" y="272"/>
                </a:lnTo>
                <a:lnTo>
                  <a:pt x="1170" y="276"/>
                </a:lnTo>
                <a:lnTo>
                  <a:pt x="1192" y="281"/>
                </a:lnTo>
                <a:lnTo>
                  <a:pt x="1213" y="285"/>
                </a:lnTo>
                <a:lnTo>
                  <a:pt x="1234" y="290"/>
                </a:lnTo>
                <a:lnTo>
                  <a:pt x="1256" y="294"/>
                </a:lnTo>
                <a:lnTo>
                  <a:pt x="1277" y="299"/>
                </a:lnTo>
                <a:lnTo>
                  <a:pt x="1298" y="303"/>
                </a:lnTo>
                <a:lnTo>
                  <a:pt x="1319" y="308"/>
                </a:lnTo>
                <a:lnTo>
                  <a:pt x="1341" y="312"/>
                </a:lnTo>
                <a:lnTo>
                  <a:pt x="1362" y="317"/>
                </a:lnTo>
                <a:lnTo>
                  <a:pt x="1383" y="322"/>
                </a:lnTo>
                <a:lnTo>
                  <a:pt x="1405" y="326"/>
                </a:lnTo>
              </a:path>
            </a:pathLst>
          </a:cu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2689062" y="1518776"/>
            <a:ext cx="4959382" cy="1300340"/>
          </a:xfrm>
          <a:custGeom>
            <a:avLst/>
            <a:gdLst>
              <a:gd name="T0" fmla="*/ 21 w 1405"/>
              <a:gd name="T1" fmla="*/ 9 h 387"/>
              <a:gd name="T2" fmla="*/ 64 w 1405"/>
              <a:gd name="T3" fmla="*/ 25 h 387"/>
              <a:gd name="T4" fmla="*/ 106 w 1405"/>
              <a:gd name="T5" fmla="*/ 41 h 387"/>
              <a:gd name="T6" fmla="*/ 149 w 1405"/>
              <a:gd name="T7" fmla="*/ 55 h 387"/>
              <a:gd name="T8" fmla="*/ 191 w 1405"/>
              <a:gd name="T9" fmla="*/ 70 h 387"/>
              <a:gd name="T10" fmla="*/ 234 w 1405"/>
              <a:gd name="T11" fmla="*/ 83 h 387"/>
              <a:gd name="T12" fmla="*/ 277 w 1405"/>
              <a:gd name="T13" fmla="*/ 96 h 387"/>
              <a:gd name="T14" fmla="*/ 319 w 1405"/>
              <a:gd name="T15" fmla="*/ 108 h 387"/>
              <a:gd name="T16" fmla="*/ 362 w 1405"/>
              <a:gd name="T17" fmla="*/ 120 h 387"/>
              <a:gd name="T18" fmla="*/ 404 w 1405"/>
              <a:gd name="T19" fmla="*/ 131 h 387"/>
              <a:gd name="T20" fmla="*/ 447 w 1405"/>
              <a:gd name="T21" fmla="*/ 142 h 387"/>
              <a:gd name="T22" fmla="*/ 489 w 1405"/>
              <a:gd name="T23" fmla="*/ 153 h 387"/>
              <a:gd name="T24" fmla="*/ 532 w 1405"/>
              <a:gd name="T25" fmla="*/ 164 h 387"/>
              <a:gd name="T26" fmla="*/ 575 w 1405"/>
              <a:gd name="T27" fmla="*/ 175 h 387"/>
              <a:gd name="T28" fmla="*/ 617 w 1405"/>
              <a:gd name="T29" fmla="*/ 186 h 387"/>
              <a:gd name="T30" fmla="*/ 660 w 1405"/>
              <a:gd name="T31" fmla="*/ 196 h 387"/>
              <a:gd name="T32" fmla="*/ 702 w 1405"/>
              <a:gd name="T33" fmla="*/ 207 h 387"/>
              <a:gd name="T34" fmla="*/ 745 w 1405"/>
              <a:gd name="T35" fmla="*/ 217 h 387"/>
              <a:gd name="T36" fmla="*/ 787 w 1405"/>
              <a:gd name="T37" fmla="*/ 228 h 387"/>
              <a:gd name="T38" fmla="*/ 830 w 1405"/>
              <a:gd name="T39" fmla="*/ 238 h 387"/>
              <a:gd name="T40" fmla="*/ 873 w 1405"/>
              <a:gd name="T41" fmla="*/ 249 h 387"/>
              <a:gd name="T42" fmla="*/ 915 w 1405"/>
              <a:gd name="T43" fmla="*/ 259 h 387"/>
              <a:gd name="T44" fmla="*/ 958 w 1405"/>
              <a:gd name="T45" fmla="*/ 270 h 387"/>
              <a:gd name="T46" fmla="*/ 1000 w 1405"/>
              <a:gd name="T47" fmla="*/ 281 h 387"/>
              <a:gd name="T48" fmla="*/ 1043 w 1405"/>
              <a:gd name="T49" fmla="*/ 292 h 387"/>
              <a:gd name="T50" fmla="*/ 1085 w 1405"/>
              <a:gd name="T51" fmla="*/ 302 h 387"/>
              <a:gd name="T52" fmla="*/ 1128 w 1405"/>
              <a:gd name="T53" fmla="*/ 313 h 387"/>
              <a:gd name="T54" fmla="*/ 1170 w 1405"/>
              <a:gd name="T55" fmla="*/ 325 h 387"/>
              <a:gd name="T56" fmla="*/ 1213 w 1405"/>
              <a:gd name="T57" fmla="*/ 336 h 387"/>
              <a:gd name="T58" fmla="*/ 1256 w 1405"/>
              <a:gd name="T59" fmla="*/ 347 h 387"/>
              <a:gd name="T60" fmla="*/ 1298 w 1405"/>
              <a:gd name="T61" fmla="*/ 358 h 387"/>
              <a:gd name="T62" fmla="*/ 1341 w 1405"/>
              <a:gd name="T63" fmla="*/ 370 h 387"/>
              <a:gd name="T64" fmla="*/ 1383 w 1405"/>
              <a:gd name="T65" fmla="*/ 381 h 3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405" h="387">
                <a:moveTo>
                  <a:pt x="0" y="0"/>
                </a:moveTo>
                <a:lnTo>
                  <a:pt x="21" y="9"/>
                </a:lnTo>
                <a:lnTo>
                  <a:pt x="42" y="17"/>
                </a:lnTo>
                <a:lnTo>
                  <a:pt x="64" y="25"/>
                </a:lnTo>
                <a:lnTo>
                  <a:pt x="85" y="33"/>
                </a:lnTo>
                <a:lnTo>
                  <a:pt x="106" y="41"/>
                </a:lnTo>
                <a:lnTo>
                  <a:pt x="128" y="48"/>
                </a:lnTo>
                <a:lnTo>
                  <a:pt x="149" y="55"/>
                </a:lnTo>
                <a:lnTo>
                  <a:pt x="170" y="63"/>
                </a:lnTo>
                <a:lnTo>
                  <a:pt x="191" y="70"/>
                </a:lnTo>
                <a:lnTo>
                  <a:pt x="213" y="76"/>
                </a:lnTo>
                <a:lnTo>
                  <a:pt x="234" y="83"/>
                </a:lnTo>
                <a:lnTo>
                  <a:pt x="255" y="90"/>
                </a:lnTo>
                <a:lnTo>
                  <a:pt x="277" y="96"/>
                </a:lnTo>
                <a:lnTo>
                  <a:pt x="298" y="102"/>
                </a:lnTo>
                <a:lnTo>
                  <a:pt x="319" y="108"/>
                </a:lnTo>
                <a:lnTo>
                  <a:pt x="340" y="114"/>
                </a:lnTo>
                <a:lnTo>
                  <a:pt x="362" y="120"/>
                </a:lnTo>
                <a:lnTo>
                  <a:pt x="383" y="126"/>
                </a:lnTo>
                <a:lnTo>
                  <a:pt x="404" y="131"/>
                </a:lnTo>
                <a:lnTo>
                  <a:pt x="426" y="137"/>
                </a:lnTo>
                <a:lnTo>
                  <a:pt x="447" y="142"/>
                </a:lnTo>
                <a:lnTo>
                  <a:pt x="468" y="148"/>
                </a:lnTo>
                <a:lnTo>
                  <a:pt x="489" y="153"/>
                </a:lnTo>
                <a:lnTo>
                  <a:pt x="511" y="158"/>
                </a:lnTo>
                <a:lnTo>
                  <a:pt x="532" y="164"/>
                </a:lnTo>
                <a:lnTo>
                  <a:pt x="553" y="169"/>
                </a:lnTo>
                <a:lnTo>
                  <a:pt x="575" y="175"/>
                </a:lnTo>
                <a:lnTo>
                  <a:pt x="596" y="180"/>
                </a:lnTo>
                <a:lnTo>
                  <a:pt x="617" y="186"/>
                </a:lnTo>
                <a:lnTo>
                  <a:pt x="638" y="191"/>
                </a:lnTo>
                <a:lnTo>
                  <a:pt x="660" y="196"/>
                </a:lnTo>
                <a:lnTo>
                  <a:pt x="681" y="202"/>
                </a:lnTo>
                <a:lnTo>
                  <a:pt x="702" y="207"/>
                </a:lnTo>
                <a:lnTo>
                  <a:pt x="724" y="212"/>
                </a:lnTo>
                <a:lnTo>
                  <a:pt x="745" y="217"/>
                </a:lnTo>
                <a:lnTo>
                  <a:pt x="766" y="223"/>
                </a:lnTo>
                <a:lnTo>
                  <a:pt x="787" y="228"/>
                </a:lnTo>
                <a:lnTo>
                  <a:pt x="809" y="233"/>
                </a:lnTo>
                <a:lnTo>
                  <a:pt x="830" y="238"/>
                </a:lnTo>
                <a:lnTo>
                  <a:pt x="851" y="244"/>
                </a:lnTo>
                <a:lnTo>
                  <a:pt x="873" y="249"/>
                </a:lnTo>
                <a:lnTo>
                  <a:pt x="894" y="254"/>
                </a:lnTo>
                <a:lnTo>
                  <a:pt x="915" y="259"/>
                </a:lnTo>
                <a:lnTo>
                  <a:pt x="936" y="265"/>
                </a:lnTo>
                <a:lnTo>
                  <a:pt x="958" y="270"/>
                </a:lnTo>
                <a:lnTo>
                  <a:pt x="979" y="275"/>
                </a:lnTo>
                <a:lnTo>
                  <a:pt x="1000" y="281"/>
                </a:lnTo>
                <a:lnTo>
                  <a:pt x="1021" y="286"/>
                </a:lnTo>
                <a:lnTo>
                  <a:pt x="1043" y="292"/>
                </a:lnTo>
                <a:lnTo>
                  <a:pt x="1064" y="297"/>
                </a:lnTo>
                <a:lnTo>
                  <a:pt x="1085" y="302"/>
                </a:lnTo>
                <a:lnTo>
                  <a:pt x="1107" y="308"/>
                </a:lnTo>
                <a:lnTo>
                  <a:pt x="1128" y="313"/>
                </a:lnTo>
                <a:lnTo>
                  <a:pt x="1149" y="319"/>
                </a:lnTo>
                <a:lnTo>
                  <a:pt x="1170" y="325"/>
                </a:lnTo>
                <a:lnTo>
                  <a:pt x="1192" y="330"/>
                </a:lnTo>
                <a:lnTo>
                  <a:pt x="1213" y="336"/>
                </a:lnTo>
                <a:lnTo>
                  <a:pt x="1234" y="341"/>
                </a:lnTo>
                <a:lnTo>
                  <a:pt x="1256" y="347"/>
                </a:lnTo>
                <a:lnTo>
                  <a:pt x="1277" y="353"/>
                </a:lnTo>
                <a:lnTo>
                  <a:pt x="1298" y="358"/>
                </a:lnTo>
                <a:lnTo>
                  <a:pt x="1319" y="364"/>
                </a:lnTo>
                <a:lnTo>
                  <a:pt x="1341" y="370"/>
                </a:lnTo>
                <a:lnTo>
                  <a:pt x="1362" y="375"/>
                </a:lnTo>
                <a:lnTo>
                  <a:pt x="1383" y="381"/>
                </a:lnTo>
                <a:lnTo>
                  <a:pt x="1405" y="387"/>
                </a:lnTo>
              </a:path>
            </a:pathLst>
          </a:custGeom>
          <a:noFill/>
          <a:ln w="2540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Freeform 14"/>
          <p:cNvSpPr>
            <a:spLocks/>
          </p:cNvSpPr>
          <p:nvPr/>
        </p:nvSpPr>
        <p:spPr bwMode="auto">
          <a:xfrm>
            <a:off x="2689062" y="1518776"/>
            <a:ext cx="4959382" cy="1379095"/>
          </a:xfrm>
          <a:custGeom>
            <a:avLst/>
            <a:gdLst>
              <a:gd name="T0" fmla="*/ 21 w 1405"/>
              <a:gd name="T1" fmla="*/ 9 h 410"/>
              <a:gd name="T2" fmla="*/ 64 w 1405"/>
              <a:gd name="T3" fmla="*/ 26 h 410"/>
              <a:gd name="T4" fmla="*/ 106 w 1405"/>
              <a:gd name="T5" fmla="*/ 42 h 410"/>
              <a:gd name="T6" fmla="*/ 149 w 1405"/>
              <a:gd name="T7" fmla="*/ 57 h 410"/>
              <a:gd name="T8" fmla="*/ 191 w 1405"/>
              <a:gd name="T9" fmla="*/ 71 h 410"/>
              <a:gd name="T10" fmla="*/ 234 w 1405"/>
              <a:gd name="T11" fmla="*/ 85 h 410"/>
              <a:gd name="T12" fmla="*/ 277 w 1405"/>
              <a:gd name="T13" fmla="*/ 98 h 410"/>
              <a:gd name="T14" fmla="*/ 319 w 1405"/>
              <a:gd name="T15" fmla="*/ 111 h 410"/>
              <a:gd name="T16" fmla="*/ 362 w 1405"/>
              <a:gd name="T17" fmla="*/ 123 h 410"/>
              <a:gd name="T18" fmla="*/ 404 w 1405"/>
              <a:gd name="T19" fmla="*/ 134 h 410"/>
              <a:gd name="T20" fmla="*/ 447 w 1405"/>
              <a:gd name="T21" fmla="*/ 146 h 410"/>
              <a:gd name="T22" fmla="*/ 489 w 1405"/>
              <a:gd name="T23" fmla="*/ 156 h 410"/>
              <a:gd name="T24" fmla="*/ 532 w 1405"/>
              <a:gd name="T25" fmla="*/ 168 h 410"/>
              <a:gd name="T26" fmla="*/ 575 w 1405"/>
              <a:gd name="T27" fmla="*/ 180 h 410"/>
              <a:gd name="T28" fmla="*/ 617 w 1405"/>
              <a:gd name="T29" fmla="*/ 191 h 410"/>
              <a:gd name="T30" fmla="*/ 660 w 1405"/>
              <a:gd name="T31" fmla="*/ 203 h 410"/>
              <a:gd name="T32" fmla="*/ 702 w 1405"/>
              <a:gd name="T33" fmla="*/ 215 h 410"/>
              <a:gd name="T34" fmla="*/ 745 w 1405"/>
              <a:gd name="T35" fmla="*/ 226 h 410"/>
              <a:gd name="T36" fmla="*/ 787 w 1405"/>
              <a:gd name="T37" fmla="*/ 237 h 410"/>
              <a:gd name="T38" fmla="*/ 830 w 1405"/>
              <a:gd name="T39" fmla="*/ 249 h 410"/>
              <a:gd name="T40" fmla="*/ 873 w 1405"/>
              <a:gd name="T41" fmla="*/ 260 h 410"/>
              <a:gd name="T42" fmla="*/ 915 w 1405"/>
              <a:gd name="T43" fmla="*/ 272 h 410"/>
              <a:gd name="T44" fmla="*/ 958 w 1405"/>
              <a:gd name="T45" fmla="*/ 283 h 410"/>
              <a:gd name="T46" fmla="*/ 1000 w 1405"/>
              <a:gd name="T47" fmla="*/ 295 h 410"/>
              <a:gd name="T48" fmla="*/ 1043 w 1405"/>
              <a:gd name="T49" fmla="*/ 307 h 410"/>
              <a:gd name="T50" fmla="*/ 1085 w 1405"/>
              <a:gd name="T51" fmla="*/ 319 h 410"/>
              <a:gd name="T52" fmla="*/ 1128 w 1405"/>
              <a:gd name="T53" fmla="*/ 331 h 410"/>
              <a:gd name="T54" fmla="*/ 1170 w 1405"/>
              <a:gd name="T55" fmla="*/ 343 h 410"/>
              <a:gd name="T56" fmla="*/ 1213 w 1405"/>
              <a:gd name="T57" fmla="*/ 355 h 410"/>
              <a:gd name="T58" fmla="*/ 1256 w 1405"/>
              <a:gd name="T59" fmla="*/ 367 h 410"/>
              <a:gd name="T60" fmla="*/ 1298 w 1405"/>
              <a:gd name="T61" fmla="*/ 379 h 410"/>
              <a:gd name="T62" fmla="*/ 1341 w 1405"/>
              <a:gd name="T63" fmla="*/ 392 h 410"/>
              <a:gd name="T64" fmla="*/ 1383 w 1405"/>
              <a:gd name="T65" fmla="*/ 404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405" h="410">
                <a:moveTo>
                  <a:pt x="0" y="0"/>
                </a:moveTo>
                <a:lnTo>
                  <a:pt x="21" y="9"/>
                </a:lnTo>
                <a:lnTo>
                  <a:pt x="42" y="17"/>
                </a:lnTo>
                <a:lnTo>
                  <a:pt x="64" y="26"/>
                </a:lnTo>
                <a:lnTo>
                  <a:pt x="85" y="34"/>
                </a:lnTo>
                <a:lnTo>
                  <a:pt x="106" y="42"/>
                </a:lnTo>
                <a:lnTo>
                  <a:pt x="128" y="49"/>
                </a:lnTo>
                <a:lnTo>
                  <a:pt x="149" y="57"/>
                </a:lnTo>
                <a:lnTo>
                  <a:pt x="170" y="64"/>
                </a:lnTo>
                <a:lnTo>
                  <a:pt x="191" y="71"/>
                </a:lnTo>
                <a:lnTo>
                  <a:pt x="213" y="78"/>
                </a:lnTo>
                <a:lnTo>
                  <a:pt x="234" y="85"/>
                </a:lnTo>
                <a:lnTo>
                  <a:pt x="255" y="91"/>
                </a:lnTo>
                <a:lnTo>
                  <a:pt x="277" y="98"/>
                </a:lnTo>
                <a:lnTo>
                  <a:pt x="298" y="104"/>
                </a:lnTo>
                <a:lnTo>
                  <a:pt x="319" y="111"/>
                </a:lnTo>
                <a:lnTo>
                  <a:pt x="340" y="117"/>
                </a:lnTo>
                <a:lnTo>
                  <a:pt x="362" y="123"/>
                </a:lnTo>
                <a:lnTo>
                  <a:pt x="383" y="129"/>
                </a:lnTo>
                <a:lnTo>
                  <a:pt x="404" y="134"/>
                </a:lnTo>
                <a:lnTo>
                  <a:pt x="426" y="140"/>
                </a:lnTo>
                <a:lnTo>
                  <a:pt x="447" y="146"/>
                </a:lnTo>
                <a:lnTo>
                  <a:pt x="468" y="151"/>
                </a:lnTo>
                <a:lnTo>
                  <a:pt x="489" y="156"/>
                </a:lnTo>
                <a:lnTo>
                  <a:pt x="511" y="162"/>
                </a:lnTo>
                <a:lnTo>
                  <a:pt x="532" y="168"/>
                </a:lnTo>
                <a:lnTo>
                  <a:pt x="553" y="174"/>
                </a:lnTo>
                <a:lnTo>
                  <a:pt x="575" y="180"/>
                </a:lnTo>
                <a:lnTo>
                  <a:pt x="596" y="186"/>
                </a:lnTo>
                <a:lnTo>
                  <a:pt x="617" y="191"/>
                </a:lnTo>
                <a:lnTo>
                  <a:pt x="638" y="197"/>
                </a:lnTo>
                <a:lnTo>
                  <a:pt x="660" y="203"/>
                </a:lnTo>
                <a:lnTo>
                  <a:pt x="681" y="209"/>
                </a:lnTo>
                <a:lnTo>
                  <a:pt x="702" y="215"/>
                </a:lnTo>
                <a:lnTo>
                  <a:pt x="724" y="220"/>
                </a:lnTo>
                <a:lnTo>
                  <a:pt x="745" y="226"/>
                </a:lnTo>
                <a:lnTo>
                  <a:pt x="766" y="232"/>
                </a:lnTo>
                <a:lnTo>
                  <a:pt x="787" y="237"/>
                </a:lnTo>
                <a:lnTo>
                  <a:pt x="809" y="243"/>
                </a:lnTo>
                <a:lnTo>
                  <a:pt x="830" y="249"/>
                </a:lnTo>
                <a:lnTo>
                  <a:pt x="851" y="255"/>
                </a:lnTo>
                <a:lnTo>
                  <a:pt x="873" y="260"/>
                </a:lnTo>
                <a:lnTo>
                  <a:pt x="894" y="266"/>
                </a:lnTo>
                <a:lnTo>
                  <a:pt x="915" y="272"/>
                </a:lnTo>
                <a:lnTo>
                  <a:pt x="936" y="278"/>
                </a:lnTo>
                <a:lnTo>
                  <a:pt x="958" y="283"/>
                </a:lnTo>
                <a:lnTo>
                  <a:pt x="979" y="289"/>
                </a:lnTo>
                <a:lnTo>
                  <a:pt x="1000" y="295"/>
                </a:lnTo>
                <a:lnTo>
                  <a:pt x="1021" y="301"/>
                </a:lnTo>
                <a:lnTo>
                  <a:pt x="1043" y="307"/>
                </a:lnTo>
                <a:lnTo>
                  <a:pt x="1064" y="313"/>
                </a:lnTo>
                <a:lnTo>
                  <a:pt x="1085" y="319"/>
                </a:lnTo>
                <a:lnTo>
                  <a:pt x="1107" y="325"/>
                </a:lnTo>
                <a:lnTo>
                  <a:pt x="1128" y="331"/>
                </a:lnTo>
                <a:lnTo>
                  <a:pt x="1149" y="336"/>
                </a:lnTo>
                <a:lnTo>
                  <a:pt x="1170" y="343"/>
                </a:lnTo>
                <a:lnTo>
                  <a:pt x="1192" y="349"/>
                </a:lnTo>
                <a:lnTo>
                  <a:pt x="1213" y="355"/>
                </a:lnTo>
                <a:lnTo>
                  <a:pt x="1234" y="361"/>
                </a:lnTo>
                <a:lnTo>
                  <a:pt x="1256" y="367"/>
                </a:lnTo>
                <a:lnTo>
                  <a:pt x="1277" y="373"/>
                </a:lnTo>
                <a:lnTo>
                  <a:pt x="1298" y="379"/>
                </a:lnTo>
                <a:lnTo>
                  <a:pt x="1319" y="385"/>
                </a:lnTo>
                <a:lnTo>
                  <a:pt x="1341" y="392"/>
                </a:lnTo>
                <a:lnTo>
                  <a:pt x="1362" y="398"/>
                </a:lnTo>
                <a:lnTo>
                  <a:pt x="1383" y="404"/>
                </a:lnTo>
                <a:lnTo>
                  <a:pt x="1405" y="410"/>
                </a:lnTo>
              </a:path>
            </a:pathLst>
          </a:cu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Freeform 15"/>
          <p:cNvSpPr>
            <a:spLocks/>
          </p:cNvSpPr>
          <p:nvPr/>
        </p:nvSpPr>
        <p:spPr bwMode="auto">
          <a:xfrm>
            <a:off x="2689062" y="1518776"/>
            <a:ext cx="4959382" cy="2016139"/>
          </a:xfrm>
          <a:custGeom>
            <a:avLst/>
            <a:gdLst>
              <a:gd name="T0" fmla="*/ 21 w 1405"/>
              <a:gd name="T1" fmla="*/ 13 h 600"/>
              <a:gd name="T2" fmla="*/ 64 w 1405"/>
              <a:gd name="T3" fmla="*/ 38 h 600"/>
              <a:gd name="T4" fmla="*/ 106 w 1405"/>
              <a:gd name="T5" fmla="*/ 62 h 600"/>
              <a:gd name="T6" fmla="*/ 149 w 1405"/>
              <a:gd name="T7" fmla="*/ 84 h 600"/>
              <a:gd name="T8" fmla="*/ 191 w 1405"/>
              <a:gd name="T9" fmla="*/ 106 h 600"/>
              <a:gd name="T10" fmla="*/ 234 w 1405"/>
              <a:gd name="T11" fmla="*/ 126 h 600"/>
              <a:gd name="T12" fmla="*/ 277 w 1405"/>
              <a:gd name="T13" fmla="*/ 146 h 600"/>
              <a:gd name="T14" fmla="*/ 319 w 1405"/>
              <a:gd name="T15" fmla="*/ 165 h 600"/>
              <a:gd name="T16" fmla="*/ 362 w 1405"/>
              <a:gd name="T17" fmla="*/ 182 h 600"/>
              <a:gd name="T18" fmla="*/ 404 w 1405"/>
              <a:gd name="T19" fmla="*/ 200 h 600"/>
              <a:gd name="T20" fmla="*/ 447 w 1405"/>
              <a:gd name="T21" fmla="*/ 216 h 600"/>
              <a:gd name="T22" fmla="*/ 489 w 1405"/>
              <a:gd name="T23" fmla="*/ 232 h 600"/>
              <a:gd name="T24" fmla="*/ 532 w 1405"/>
              <a:gd name="T25" fmla="*/ 249 h 600"/>
              <a:gd name="T26" fmla="*/ 575 w 1405"/>
              <a:gd name="T27" fmla="*/ 267 h 600"/>
              <a:gd name="T28" fmla="*/ 617 w 1405"/>
              <a:gd name="T29" fmla="*/ 284 h 600"/>
              <a:gd name="T30" fmla="*/ 660 w 1405"/>
              <a:gd name="T31" fmla="*/ 301 h 600"/>
              <a:gd name="T32" fmla="*/ 702 w 1405"/>
              <a:gd name="T33" fmla="*/ 317 h 600"/>
              <a:gd name="T34" fmla="*/ 745 w 1405"/>
              <a:gd name="T35" fmla="*/ 334 h 600"/>
              <a:gd name="T36" fmla="*/ 787 w 1405"/>
              <a:gd name="T37" fmla="*/ 350 h 600"/>
              <a:gd name="T38" fmla="*/ 830 w 1405"/>
              <a:gd name="T39" fmla="*/ 367 h 600"/>
              <a:gd name="T40" fmla="*/ 873 w 1405"/>
              <a:gd name="T41" fmla="*/ 384 h 600"/>
              <a:gd name="T42" fmla="*/ 915 w 1405"/>
              <a:gd name="T43" fmla="*/ 400 h 600"/>
              <a:gd name="T44" fmla="*/ 958 w 1405"/>
              <a:gd name="T45" fmla="*/ 417 h 600"/>
              <a:gd name="T46" fmla="*/ 1000 w 1405"/>
              <a:gd name="T47" fmla="*/ 434 h 600"/>
              <a:gd name="T48" fmla="*/ 1043 w 1405"/>
              <a:gd name="T49" fmla="*/ 451 h 600"/>
              <a:gd name="T50" fmla="*/ 1085 w 1405"/>
              <a:gd name="T51" fmla="*/ 468 h 600"/>
              <a:gd name="T52" fmla="*/ 1128 w 1405"/>
              <a:gd name="T53" fmla="*/ 485 h 600"/>
              <a:gd name="T54" fmla="*/ 1170 w 1405"/>
              <a:gd name="T55" fmla="*/ 503 h 600"/>
              <a:gd name="T56" fmla="*/ 1213 w 1405"/>
              <a:gd name="T57" fmla="*/ 520 h 600"/>
              <a:gd name="T58" fmla="*/ 1256 w 1405"/>
              <a:gd name="T59" fmla="*/ 538 h 600"/>
              <a:gd name="T60" fmla="*/ 1298 w 1405"/>
              <a:gd name="T61" fmla="*/ 555 h 600"/>
              <a:gd name="T62" fmla="*/ 1341 w 1405"/>
              <a:gd name="T63" fmla="*/ 573 h 600"/>
              <a:gd name="T64" fmla="*/ 1383 w 1405"/>
              <a:gd name="T65" fmla="*/ 591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405" h="600">
                <a:moveTo>
                  <a:pt x="0" y="0"/>
                </a:moveTo>
                <a:lnTo>
                  <a:pt x="21" y="13"/>
                </a:lnTo>
                <a:lnTo>
                  <a:pt x="42" y="26"/>
                </a:lnTo>
                <a:lnTo>
                  <a:pt x="64" y="38"/>
                </a:lnTo>
                <a:lnTo>
                  <a:pt x="85" y="50"/>
                </a:lnTo>
                <a:lnTo>
                  <a:pt x="106" y="62"/>
                </a:lnTo>
                <a:lnTo>
                  <a:pt x="128" y="73"/>
                </a:lnTo>
                <a:lnTo>
                  <a:pt x="149" y="84"/>
                </a:lnTo>
                <a:lnTo>
                  <a:pt x="170" y="95"/>
                </a:lnTo>
                <a:lnTo>
                  <a:pt x="191" y="106"/>
                </a:lnTo>
                <a:lnTo>
                  <a:pt x="213" y="116"/>
                </a:lnTo>
                <a:lnTo>
                  <a:pt x="234" y="126"/>
                </a:lnTo>
                <a:lnTo>
                  <a:pt x="255" y="136"/>
                </a:lnTo>
                <a:lnTo>
                  <a:pt x="277" y="146"/>
                </a:lnTo>
                <a:lnTo>
                  <a:pt x="298" y="155"/>
                </a:lnTo>
                <a:lnTo>
                  <a:pt x="319" y="165"/>
                </a:lnTo>
                <a:lnTo>
                  <a:pt x="340" y="174"/>
                </a:lnTo>
                <a:lnTo>
                  <a:pt x="362" y="182"/>
                </a:lnTo>
                <a:lnTo>
                  <a:pt x="383" y="191"/>
                </a:lnTo>
                <a:lnTo>
                  <a:pt x="404" y="200"/>
                </a:lnTo>
                <a:lnTo>
                  <a:pt x="426" y="208"/>
                </a:lnTo>
                <a:lnTo>
                  <a:pt x="447" y="216"/>
                </a:lnTo>
                <a:lnTo>
                  <a:pt x="468" y="224"/>
                </a:lnTo>
                <a:lnTo>
                  <a:pt x="489" y="232"/>
                </a:lnTo>
                <a:lnTo>
                  <a:pt x="511" y="240"/>
                </a:lnTo>
                <a:lnTo>
                  <a:pt x="532" y="249"/>
                </a:lnTo>
                <a:lnTo>
                  <a:pt x="553" y="258"/>
                </a:lnTo>
                <a:lnTo>
                  <a:pt x="575" y="267"/>
                </a:lnTo>
                <a:lnTo>
                  <a:pt x="596" y="275"/>
                </a:lnTo>
                <a:lnTo>
                  <a:pt x="617" y="284"/>
                </a:lnTo>
                <a:lnTo>
                  <a:pt x="638" y="292"/>
                </a:lnTo>
                <a:lnTo>
                  <a:pt x="660" y="301"/>
                </a:lnTo>
                <a:lnTo>
                  <a:pt x="681" y="309"/>
                </a:lnTo>
                <a:lnTo>
                  <a:pt x="702" y="317"/>
                </a:lnTo>
                <a:lnTo>
                  <a:pt x="724" y="326"/>
                </a:lnTo>
                <a:lnTo>
                  <a:pt x="745" y="334"/>
                </a:lnTo>
                <a:lnTo>
                  <a:pt x="766" y="342"/>
                </a:lnTo>
                <a:lnTo>
                  <a:pt x="787" y="350"/>
                </a:lnTo>
                <a:lnTo>
                  <a:pt x="809" y="359"/>
                </a:lnTo>
                <a:lnTo>
                  <a:pt x="830" y="367"/>
                </a:lnTo>
                <a:lnTo>
                  <a:pt x="851" y="375"/>
                </a:lnTo>
                <a:lnTo>
                  <a:pt x="873" y="384"/>
                </a:lnTo>
                <a:lnTo>
                  <a:pt x="894" y="392"/>
                </a:lnTo>
                <a:lnTo>
                  <a:pt x="915" y="400"/>
                </a:lnTo>
                <a:lnTo>
                  <a:pt x="936" y="409"/>
                </a:lnTo>
                <a:lnTo>
                  <a:pt x="958" y="417"/>
                </a:lnTo>
                <a:lnTo>
                  <a:pt x="979" y="425"/>
                </a:lnTo>
                <a:lnTo>
                  <a:pt x="1000" y="434"/>
                </a:lnTo>
                <a:lnTo>
                  <a:pt x="1021" y="442"/>
                </a:lnTo>
                <a:lnTo>
                  <a:pt x="1043" y="451"/>
                </a:lnTo>
                <a:lnTo>
                  <a:pt x="1064" y="459"/>
                </a:lnTo>
                <a:lnTo>
                  <a:pt x="1085" y="468"/>
                </a:lnTo>
                <a:lnTo>
                  <a:pt x="1107" y="477"/>
                </a:lnTo>
                <a:lnTo>
                  <a:pt x="1128" y="485"/>
                </a:lnTo>
                <a:lnTo>
                  <a:pt x="1149" y="494"/>
                </a:lnTo>
                <a:lnTo>
                  <a:pt x="1170" y="503"/>
                </a:lnTo>
                <a:lnTo>
                  <a:pt x="1192" y="511"/>
                </a:lnTo>
                <a:lnTo>
                  <a:pt x="1213" y="520"/>
                </a:lnTo>
                <a:lnTo>
                  <a:pt x="1234" y="529"/>
                </a:lnTo>
                <a:lnTo>
                  <a:pt x="1256" y="538"/>
                </a:lnTo>
                <a:lnTo>
                  <a:pt x="1277" y="546"/>
                </a:lnTo>
                <a:lnTo>
                  <a:pt x="1298" y="555"/>
                </a:lnTo>
                <a:lnTo>
                  <a:pt x="1319" y="564"/>
                </a:lnTo>
                <a:lnTo>
                  <a:pt x="1341" y="573"/>
                </a:lnTo>
                <a:lnTo>
                  <a:pt x="1362" y="582"/>
                </a:lnTo>
                <a:lnTo>
                  <a:pt x="1383" y="591"/>
                </a:lnTo>
                <a:lnTo>
                  <a:pt x="1405" y="600"/>
                </a:lnTo>
              </a:path>
            </a:pathLst>
          </a:custGeom>
          <a:noFill/>
          <a:ln w="25400">
            <a:solidFill>
              <a:srgbClr val="000000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2597153" y="1431270"/>
            <a:ext cx="0" cy="2591930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2538332" y="3935694"/>
            <a:ext cx="58821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2306309" y="3833324"/>
            <a:ext cx="226006" cy="203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.9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2538332" y="2729860"/>
            <a:ext cx="58821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2256324" y="2633076"/>
            <a:ext cx="325974" cy="203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.95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H="1">
            <a:off x="2538332" y="1518776"/>
            <a:ext cx="58821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2330381" y="1409240"/>
            <a:ext cx="176025" cy="203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 rot="16200000">
            <a:off x="1426471" y="2572773"/>
            <a:ext cx="147504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Surviva</a:t>
            </a:r>
            <a:r>
              <a:rPr lang="en-US" altLang="en-US" sz="1200" dirty="0" smtClean="0">
                <a:solidFill>
                  <a:srgbClr val="000000"/>
                </a:solidFill>
              </a:rPr>
              <a:t>l Probability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2597153" y="4023200"/>
            <a:ext cx="5143199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2689062" y="4023200"/>
            <a:ext cx="0" cy="57755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2650460" y="4197827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3589765" y="4023200"/>
            <a:ext cx="0" cy="57755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3508886" y="4197827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48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4494144" y="4023200"/>
            <a:ext cx="0" cy="57755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4411426" y="4197827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96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5393009" y="4023200"/>
            <a:ext cx="0" cy="57755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5273528" y="4197827"/>
            <a:ext cx="2548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144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6293712" y="4023200"/>
            <a:ext cx="0" cy="57755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6174231" y="4197827"/>
            <a:ext cx="2548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192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7198091" y="4023200"/>
            <a:ext cx="0" cy="57755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7076772" y="4197827"/>
            <a:ext cx="2548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240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3244566" y="4446653"/>
            <a:ext cx="373910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Weeks Since 48</a:t>
            </a:r>
            <a:r>
              <a:rPr kumimoji="0" lang="en-US" altLang="en-US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Consecutive Weeks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on </a:t>
            </a:r>
            <a:r>
              <a:rPr lang="en-US" altLang="en-US" sz="1200" dirty="0" smtClean="0">
                <a:solidFill>
                  <a:srgbClr val="000000"/>
                </a:solidFill>
              </a:rPr>
              <a:t>F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irst-Line</a:t>
            </a:r>
            <a:r>
              <a:rPr kumimoji="0" lang="en-US" altLang="en-US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ART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2761479" y="3113964"/>
            <a:ext cx="52874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2761479" y="3546012"/>
            <a:ext cx="53191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>
            <a:off x="2767931" y="3329988"/>
            <a:ext cx="52228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Line 42"/>
          <p:cNvSpPr>
            <a:spLocks noChangeShapeType="1"/>
          </p:cNvSpPr>
          <p:nvPr/>
        </p:nvSpPr>
        <p:spPr bwMode="auto">
          <a:xfrm>
            <a:off x="2761479" y="3738210"/>
            <a:ext cx="53191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>
            <a:off x="2767931" y="2907681"/>
            <a:ext cx="528740" cy="0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3321015" y="2775990"/>
            <a:ext cx="3382241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Every 12 Weeks</a:t>
            </a:r>
          </a:p>
          <a:p>
            <a:pPr>
              <a:lnSpc>
                <a:spcPts val="1600"/>
              </a:lnSpc>
            </a:pP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Every 24 Weeks</a:t>
            </a:r>
          </a:p>
          <a:p>
            <a:pPr>
              <a:lnSpc>
                <a:spcPts val="1600"/>
              </a:lnSpc>
            </a:pP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Every 48 Weeks</a:t>
            </a:r>
          </a:p>
          <a:p>
            <a:pPr>
              <a:lnSpc>
                <a:spcPts val="1600"/>
              </a:lnSpc>
            </a:pP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Baseline only</a:t>
            </a:r>
          </a:p>
          <a:p>
            <a:pPr>
              <a:lnSpc>
                <a:spcPts val="1600"/>
              </a:lnSpc>
            </a:pP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None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61479" y="2515567"/>
            <a:ext cx="12490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CD4 Monitoring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92940" y="2515567"/>
            <a:ext cx="1803445" cy="137867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69096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Bildschirmpräsentation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Folie 1</vt:lpstr>
    </vt:vector>
  </TitlesOfParts>
  <Company>MRC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Ford</dc:creator>
  <cp:lastModifiedBy>hgrosskurth</cp:lastModifiedBy>
  <cp:revision>6</cp:revision>
  <dcterms:created xsi:type="dcterms:W3CDTF">2015-02-18T11:02:50Z</dcterms:created>
  <dcterms:modified xsi:type="dcterms:W3CDTF">2015-08-29T05:52:25Z</dcterms:modified>
</cp:coreProperties>
</file>