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06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549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14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95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98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056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83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71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52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4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67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78C6F-9A9B-3440-90C7-E5D92BB128CA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4ECE-6585-5342-95FE-40488AE6991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7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04169" y="206548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i="1" dirty="0"/>
              <a:t>R</a:t>
            </a:r>
            <a:r>
              <a:rPr lang="en-US" sz="2400" dirty="0"/>
              <a:t>        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  <a:r>
              <a:rPr lang="en-US" sz="2400" i="1" baseline="-25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r>
              <a:rPr lang="en-US" sz="2400" dirty="0">
                <a:solidFill>
                  <a:schemeClr val="accent3"/>
                </a:solidFill>
              </a:rPr>
              <a:t>         </a:t>
            </a:r>
            <a:r>
              <a:rPr lang="en-US" sz="2400" i="1" dirty="0"/>
              <a:t>E</a:t>
            </a:r>
            <a:r>
              <a:rPr lang="en-US" sz="2400" i="1" baseline="-25000" dirty="0"/>
              <a:t>0</a:t>
            </a:r>
            <a:r>
              <a:rPr lang="en-US" sz="2400" dirty="0"/>
              <a:t>         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</a:t>
            </a:r>
            <a:r>
              <a:rPr lang="en-US" sz="2400" i="1" baseline="-25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2400" dirty="0"/>
              <a:t>         </a:t>
            </a:r>
            <a:r>
              <a:rPr lang="en-US" sz="2400" i="1" dirty="0"/>
              <a:t>C</a:t>
            </a:r>
            <a:r>
              <a:rPr lang="en-US" sz="2400" i="1" baseline="-25000" dirty="0"/>
              <a:t>1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  <a:r>
              <a:rPr lang="en-US" sz="2400" dirty="0"/>
              <a:t>        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en-US" sz="2400" i="1" baseline="-25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n-US" sz="2400" dirty="0"/>
              <a:t>       </a:t>
            </a:r>
            <a:r>
              <a:rPr lang="en-US" sz="2400" i="1" dirty="0"/>
              <a:t>D</a:t>
            </a:r>
            <a:r>
              <a:rPr lang="en-US" sz="2400" i="1" baseline="-25000" dirty="0"/>
              <a:t>2</a:t>
            </a:r>
            <a:r>
              <a:rPr lang="en-US" sz="2400" dirty="0"/>
              <a:t>       </a:t>
            </a:r>
            <a:endParaRPr lang="en-US" sz="2400" baseline="-25000" dirty="0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285569" y="998682"/>
            <a:ext cx="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361769" y="998682"/>
            <a:ext cx="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Freeform 16"/>
          <p:cNvSpPr>
            <a:spLocks/>
          </p:cNvSpPr>
          <p:nvPr/>
        </p:nvSpPr>
        <p:spPr bwMode="auto">
          <a:xfrm rot="-469843">
            <a:off x="3294515" y="1213696"/>
            <a:ext cx="1371290" cy="1297819"/>
          </a:xfrm>
          <a:custGeom>
            <a:avLst/>
            <a:gdLst>
              <a:gd name="T0" fmla="*/ 288 w 288"/>
              <a:gd name="T1" fmla="*/ 0 h 864"/>
              <a:gd name="T2" fmla="*/ 0 w 288"/>
              <a:gd name="T3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8" h="864">
                <a:moveTo>
                  <a:pt x="288" y="0"/>
                </a:moveTo>
                <a:cubicBezTo>
                  <a:pt x="288" y="0"/>
                  <a:pt x="144" y="432"/>
                  <a:pt x="0" y="864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triangle" w="med" len="med"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 rot="1911632">
            <a:off x="4310776" y="1067687"/>
            <a:ext cx="411839" cy="1538390"/>
          </a:xfrm>
          <a:custGeom>
            <a:avLst/>
            <a:gdLst>
              <a:gd name="T0" fmla="*/ 0 w 192"/>
              <a:gd name="T1" fmla="*/ 0 h 864"/>
              <a:gd name="T2" fmla="*/ 192 w 192"/>
              <a:gd name="T3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2" h="864">
                <a:moveTo>
                  <a:pt x="0" y="0"/>
                </a:moveTo>
                <a:cubicBezTo>
                  <a:pt x="0" y="0"/>
                  <a:pt x="96" y="432"/>
                  <a:pt x="192" y="864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triangle" w="med" len="med"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>
            <a:off x="1739453" y="1074882"/>
            <a:ext cx="2774716" cy="1524000"/>
          </a:xfrm>
          <a:custGeom>
            <a:avLst/>
            <a:gdLst>
              <a:gd name="T0" fmla="*/ 1344 w 1344"/>
              <a:gd name="T1" fmla="*/ 0 h 912"/>
              <a:gd name="T2" fmla="*/ 0 w 1344"/>
              <a:gd name="T3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44" h="912">
                <a:moveTo>
                  <a:pt x="1344" y="0"/>
                </a:moveTo>
                <a:cubicBezTo>
                  <a:pt x="1344" y="0"/>
                  <a:pt x="672" y="456"/>
                  <a:pt x="0" y="912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triangle" w="med" len="med"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4895169" y="998682"/>
            <a:ext cx="1010494" cy="1600200"/>
          </a:xfrm>
          <a:custGeom>
            <a:avLst/>
            <a:gdLst>
              <a:gd name="T0" fmla="*/ 0 w 1872"/>
              <a:gd name="T1" fmla="*/ 0 h 1008"/>
              <a:gd name="T2" fmla="*/ 1872 w 1872"/>
              <a:gd name="T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72" h="1008">
                <a:moveTo>
                  <a:pt x="0" y="0"/>
                </a:moveTo>
                <a:cubicBezTo>
                  <a:pt x="0" y="0"/>
                  <a:pt x="936" y="504"/>
                  <a:pt x="1872" y="1008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 type="triangle" w="med" len="med"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2761569" y="2751282"/>
            <a:ext cx="5334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3644797" y="2751282"/>
            <a:ext cx="533400" cy="0"/>
          </a:xfrm>
          <a:prstGeom prst="line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4514169" y="2751282"/>
            <a:ext cx="533400" cy="0"/>
          </a:xfrm>
          <a:prstGeom prst="line">
            <a:avLst/>
          </a:prstGeom>
          <a:noFill/>
          <a:ln w="28575" cmpd="sng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5317527" y="2751282"/>
            <a:ext cx="533400" cy="0"/>
          </a:xfrm>
          <a:prstGeom prst="line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  <a:prstDash val="lg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Freeform 30"/>
          <p:cNvSpPr>
            <a:spLocks/>
          </p:cNvSpPr>
          <p:nvPr/>
        </p:nvSpPr>
        <p:spPr bwMode="auto">
          <a:xfrm>
            <a:off x="849237" y="2446482"/>
            <a:ext cx="1683732" cy="152400"/>
          </a:xfrm>
          <a:custGeom>
            <a:avLst/>
            <a:gdLst>
              <a:gd name="T0" fmla="*/ 0 w 1008"/>
              <a:gd name="T1" fmla="*/ 48 h 48"/>
              <a:gd name="T2" fmla="*/ 624 w 1008"/>
              <a:gd name="T3" fmla="*/ 0 h 48"/>
              <a:gd name="T4" fmla="*/ 1008 w 1008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48">
                <a:moveTo>
                  <a:pt x="0" y="48"/>
                </a:moveTo>
                <a:cubicBezTo>
                  <a:pt x="228" y="24"/>
                  <a:pt x="456" y="0"/>
                  <a:pt x="624" y="0"/>
                </a:cubicBezTo>
                <a:cubicBezTo>
                  <a:pt x="792" y="0"/>
                  <a:pt x="900" y="24"/>
                  <a:pt x="1008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Freeform 31"/>
          <p:cNvSpPr>
            <a:spLocks/>
          </p:cNvSpPr>
          <p:nvPr/>
        </p:nvSpPr>
        <p:spPr bwMode="auto">
          <a:xfrm>
            <a:off x="1846279" y="2446482"/>
            <a:ext cx="1554910" cy="152400"/>
          </a:xfrm>
          <a:custGeom>
            <a:avLst/>
            <a:gdLst>
              <a:gd name="T0" fmla="*/ 0 w 3504"/>
              <a:gd name="T1" fmla="*/ 432 h 432"/>
              <a:gd name="T2" fmla="*/ 1680 w 3504"/>
              <a:gd name="T3" fmla="*/ 0 h 432"/>
              <a:gd name="T4" fmla="*/ 3504 w 350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04" h="432">
                <a:moveTo>
                  <a:pt x="0" y="432"/>
                </a:moveTo>
                <a:cubicBezTo>
                  <a:pt x="548" y="216"/>
                  <a:pt x="1096" y="0"/>
                  <a:pt x="1680" y="0"/>
                </a:cubicBezTo>
                <a:cubicBezTo>
                  <a:pt x="2264" y="0"/>
                  <a:pt x="2884" y="216"/>
                  <a:pt x="3504" y="432"/>
                </a:cubicBezTo>
              </a:path>
            </a:pathLst>
          </a:cu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Freeform 33"/>
          <p:cNvSpPr>
            <a:spLocks/>
          </p:cNvSpPr>
          <p:nvPr/>
        </p:nvSpPr>
        <p:spPr bwMode="auto">
          <a:xfrm>
            <a:off x="1846279" y="2903682"/>
            <a:ext cx="2439290" cy="304800"/>
          </a:xfrm>
          <a:custGeom>
            <a:avLst/>
            <a:gdLst>
              <a:gd name="T0" fmla="*/ 0 w 1200"/>
              <a:gd name="T1" fmla="*/ 0 h 192"/>
              <a:gd name="T2" fmla="*/ 624 w 1200"/>
              <a:gd name="T3" fmla="*/ 192 h 192"/>
              <a:gd name="T4" fmla="*/ 1200 w 120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92">
                <a:moveTo>
                  <a:pt x="0" y="0"/>
                </a:moveTo>
                <a:cubicBezTo>
                  <a:pt x="212" y="96"/>
                  <a:pt x="424" y="192"/>
                  <a:pt x="624" y="192"/>
                </a:cubicBezTo>
                <a:cubicBezTo>
                  <a:pt x="824" y="192"/>
                  <a:pt x="1012" y="96"/>
                  <a:pt x="1200" y="0"/>
                </a:cubicBezTo>
              </a:path>
            </a:pathLst>
          </a:cu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Freeform 34"/>
          <p:cNvSpPr>
            <a:spLocks/>
          </p:cNvSpPr>
          <p:nvPr/>
        </p:nvSpPr>
        <p:spPr bwMode="auto">
          <a:xfrm>
            <a:off x="3372220" y="2914827"/>
            <a:ext cx="1905000" cy="304800"/>
          </a:xfrm>
          <a:custGeom>
            <a:avLst/>
            <a:gdLst>
              <a:gd name="T0" fmla="*/ 0 w 1200"/>
              <a:gd name="T1" fmla="*/ 0 h 192"/>
              <a:gd name="T2" fmla="*/ 624 w 1200"/>
              <a:gd name="T3" fmla="*/ 192 h 192"/>
              <a:gd name="T4" fmla="*/ 1200 w 120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92">
                <a:moveTo>
                  <a:pt x="0" y="0"/>
                </a:moveTo>
                <a:cubicBezTo>
                  <a:pt x="212" y="96"/>
                  <a:pt x="424" y="192"/>
                  <a:pt x="624" y="192"/>
                </a:cubicBezTo>
                <a:cubicBezTo>
                  <a:pt x="824" y="192"/>
                  <a:pt x="1012" y="96"/>
                  <a:pt x="1200" y="0"/>
                </a:cubicBezTo>
              </a:path>
            </a:pathLst>
          </a:cu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Freeform 35"/>
          <p:cNvSpPr>
            <a:spLocks/>
          </p:cNvSpPr>
          <p:nvPr/>
        </p:nvSpPr>
        <p:spPr bwMode="auto">
          <a:xfrm>
            <a:off x="2610294" y="2979882"/>
            <a:ext cx="1751475" cy="228600"/>
          </a:xfrm>
          <a:custGeom>
            <a:avLst/>
            <a:gdLst>
              <a:gd name="T0" fmla="*/ 0 w 1200"/>
              <a:gd name="T1" fmla="*/ 0 h 192"/>
              <a:gd name="T2" fmla="*/ 624 w 1200"/>
              <a:gd name="T3" fmla="*/ 192 h 192"/>
              <a:gd name="T4" fmla="*/ 1200 w 120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92">
                <a:moveTo>
                  <a:pt x="0" y="0"/>
                </a:moveTo>
                <a:cubicBezTo>
                  <a:pt x="212" y="96"/>
                  <a:pt x="424" y="192"/>
                  <a:pt x="624" y="192"/>
                </a:cubicBezTo>
                <a:cubicBezTo>
                  <a:pt x="824" y="192"/>
                  <a:pt x="1012" y="96"/>
                  <a:pt x="120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>
            <a:off x="849237" y="2903682"/>
            <a:ext cx="4426932" cy="774700"/>
          </a:xfrm>
          <a:custGeom>
            <a:avLst/>
            <a:gdLst>
              <a:gd name="T0" fmla="*/ 0 w 1872"/>
              <a:gd name="T1" fmla="*/ 0 h 488"/>
              <a:gd name="T2" fmla="*/ 960 w 1872"/>
              <a:gd name="T3" fmla="*/ 480 h 488"/>
              <a:gd name="T4" fmla="*/ 1872 w 1872"/>
              <a:gd name="T5" fmla="*/ 48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2" h="488">
                <a:moveTo>
                  <a:pt x="0" y="0"/>
                </a:moveTo>
                <a:cubicBezTo>
                  <a:pt x="324" y="236"/>
                  <a:pt x="648" y="472"/>
                  <a:pt x="960" y="480"/>
                </a:cubicBezTo>
                <a:cubicBezTo>
                  <a:pt x="1272" y="488"/>
                  <a:pt x="1572" y="268"/>
                  <a:pt x="1872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2457820" y="2065482"/>
            <a:ext cx="2819400" cy="609600"/>
          </a:xfrm>
          <a:custGeom>
            <a:avLst/>
            <a:gdLst>
              <a:gd name="T0" fmla="*/ 0 w 2928"/>
              <a:gd name="T1" fmla="*/ 392 h 440"/>
              <a:gd name="T2" fmla="*/ 1584 w 2928"/>
              <a:gd name="T3" fmla="*/ 8 h 440"/>
              <a:gd name="T4" fmla="*/ 2928 w 2928"/>
              <a:gd name="T5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8" h="440">
                <a:moveTo>
                  <a:pt x="0" y="392"/>
                </a:moveTo>
                <a:cubicBezTo>
                  <a:pt x="548" y="196"/>
                  <a:pt x="1096" y="0"/>
                  <a:pt x="1584" y="8"/>
                </a:cubicBezTo>
                <a:cubicBezTo>
                  <a:pt x="2072" y="16"/>
                  <a:pt x="2500" y="228"/>
                  <a:pt x="2928" y="4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7" name="Freeform 87"/>
          <p:cNvSpPr>
            <a:spLocks/>
          </p:cNvSpPr>
          <p:nvPr/>
        </p:nvSpPr>
        <p:spPr bwMode="auto">
          <a:xfrm>
            <a:off x="2532969" y="2903682"/>
            <a:ext cx="3505200" cy="774700"/>
          </a:xfrm>
          <a:custGeom>
            <a:avLst/>
            <a:gdLst>
              <a:gd name="T0" fmla="*/ 0 w 1872"/>
              <a:gd name="T1" fmla="*/ 0 h 488"/>
              <a:gd name="T2" fmla="*/ 960 w 1872"/>
              <a:gd name="T3" fmla="*/ 480 h 488"/>
              <a:gd name="T4" fmla="*/ 1872 w 1872"/>
              <a:gd name="T5" fmla="*/ 48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2" h="488">
                <a:moveTo>
                  <a:pt x="0" y="0"/>
                </a:moveTo>
                <a:cubicBezTo>
                  <a:pt x="324" y="236"/>
                  <a:pt x="648" y="472"/>
                  <a:pt x="960" y="480"/>
                </a:cubicBezTo>
                <a:cubicBezTo>
                  <a:pt x="1272" y="488"/>
                  <a:pt x="1572" y="268"/>
                  <a:pt x="1872" y="4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16695" y="661800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</a:t>
            </a:r>
            <a:endParaRPr lang="en-US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1846279" y="2751282"/>
            <a:ext cx="534290" cy="0"/>
          </a:xfrm>
          <a:prstGeom prst="line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1846279" y="2903682"/>
            <a:ext cx="3353690" cy="457200"/>
          </a:xfrm>
          <a:custGeom>
            <a:avLst/>
            <a:gdLst>
              <a:gd name="T0" fmla="*/ 0 w 1200"/>
              <a:gd name="T1" fmla="*/ 0 h 192"/>
              <a:gd name="T2" fmla="*/ 624 w 1200"/>
              <a:gd name="T3" fmla="*/ 192 h 192"/>
              <a:gd name="T4" fmla="*/ 1200 w 1200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192">
                <a:moveTo>
                  <a:pt x="0" y="0"/>
                </a:moveTo>
                <a:cubicBezTo>
                  <a:pt x="212" y="96"/>
                  <a:pt x="424" y="192"/>
                  <a:pt x="624" y="192"/>
                </a:cubicBezTo>
                <a:cubicBezTo>
                  <a:pt x="824" y="192"/>
                  <a:pt x="1012" y="96"/>
                  <a:pt x="1200" y="0"/>
                </a:cubicBezTo>
              </a:path>
            </a:pathLst>
          </a:cu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1"/>
          <p:cNvSpPr>
            <a:spLocks/>
          </p:cNvSpPr>
          <p:nvPr/>
        </p:nvSpPr>
        <p:spPr bwMode="auto">
          <a:xfrm>
            <a:off x="1797663" y="2197175"/>
            <a:ext cx="4108000" cy="435437"/>
          </a:xfrm>
          <a:custGeom>
            <a:avLst/>
            <a:gdLst>
              <a:gd name="T0" fmla="*/ 0 w 3504"/>
              <a:gd name="T1" fmla="*/ 432 h 432"/>
              <a:gd name="T2" fmla="*/ 1680 w 3504"/>
              <a:gd name="T3" fmla="*/ 0 h 432"/>
              <a:gd name="T4" fmla="*/ 3504 w 3504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04" h="432">
                <a:moveTo>
                  <a:pt x="0" y="432"/>
                </a:moveTo>
                <a:cubicBezTo>
                  <a:pt x="548" y="216"/>
                  <a:pt x="1096" y="0"/>
                  <a:pt x="1680" y="0"/>
                </a:cubicBezTo>
                <a:cubicBezTo>
                  <a:pt x="2264" y="0"/>
                  <a:pt x="2884" y="216"/>
                  <a:pt x="3504" y="432"/>
                </a:cubicBezTo>
              </a:path>
            </a:pathLst>
          </a:cu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43"/>
          <p:cNvSpPr>
            <a:spLocks/>
          </p:cNvSpPr>
          <p:nvPr/>
        </p:nvSpPr>
        <p:spPr bwMode="auto">
          <a:xfrm>
            <a:off x="3409268" y="2197175"/>
            <a:ext cx="2496395" cy="401707"/>
          </a:xfrm>
          <a:custGeom>
            <a:avLst/>
            <a:gdLst>
              <a:gd name="T0" fmla="*/ 0 w 2928"/>
              <a:gd name="T1" fmla="*/ 392 h 440"/>
              <a:gd name="T2" fmla="*/ 1584 w 2928"/>
              <a:gd name="T3" fmla="*/ 8 h 440"/>
              <a:gd name="T4" fmla="*/ 2928 w 2928"/>
              <a:gd name="T5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8" h="440">
                <a:moveTo>
                  <a:pt x="0" y="392"/>
                </a:moveTo>
                <a:cubicBezTo>
                  <a:pt x="548" y="196"/>
                  <a:pt x="1096" y="0"/>
                  <a:pt x="1584" y="8"/>
                </a:cubicBezTo>
                <a:cubicBezTo>
                  <a:pt x="2072" y="16"/>
                  <a:pt x="2500" y="228"/>
                  <a:pt x="2928" y="440"/>
                </a:cubicBezTo>
              </a:path>
            </a:pathLst>
          </a:custGeom>
          <a:noFill/>
          <a:ln w="28575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3"/>
          <p:cNvSpPr>
            <a:spLocks/>
          </p:cNvSpPr>
          <p:nvPr/>
        </p:nvSpPr>
        <p:spPr bwMode="auto">
          <a:xfrm>
            <a:off x="4361769" y="2349576"/>
            <a:ext cx="1543894" cy="283036"/>
          </a:xfrm>
          <a:custGeom>
            <a:avLst/>
            <a:gdLst>
              <a:gd name="T0" fmla="*/ 0 w 2928"/>
              <a:gd name="T1" fmla="*/ 392 h 440"/>
              <a:gd name="T2" fmla="*/ 1584 w 2928"/>
              <a:gd name="T3" fmla="*/ 8 h 440"/>
              <a:gd name="T4" fmla="*/ 2928 w 2928"/>
              <a:gd name="T5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8" h="440">
                <a:moveTo>
                  <a:pt x="0" y="392"/>
                </a:moveTo>
                <a:cubicBezTo>
                  <a:pt x="548" y="196"/>
                  <a:pt x="1096" y="0"/>
                  <a:pt x="1584" y="8"/>
                </a:cubicBezTo>
                <a:cubicBezTo>
                  <a:pt x="2072" y="16"/>
                  <a:pt x="2500" y="228"/>
                  <a:pt x="2928" y="4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990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Folie 1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Petersen</dc:creator>
  <cp:lastModifiedBy>hgrosskurth</cp:lastModifiedBy>
  <cp:revision>41</cp:revision>
  <dcterms:created xsi:type="dcterms:W3CDTF">2012-09-08T00:44:26Z</dcterms:created>
  <dcterms:modified xsi:type="dcterms:W3CDTF">2015-08-29T05:53:03Z</dcterms:modified>
</cp:coreProperties>
</file>