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380" y="-114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02C7F-181B-44FC-ADCC-ECF3722519CD}" type="datetimeFigureOut">
              <a:rPr lang="en-GB" smtClean="0"/>
              <a:t>17/08/2015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1D3E-33EE-46CE-88F3-3BBDD25C4E2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02C7F-181B-44FC-ADCC-ECF3722519CD}" type="datetimeFigureOut">
              <a:rPr lang="en-GB" smtClean="0"/>
              <a:t>17/08/2015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1D3E-33EE-46CE-88F3-3BBDD25C4E2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02C7F-181B-44FC-ADCC-ECF3722519CD}" type="datetimeFigureOut">
              <a:rPr lang="en-GB" smtClean="0"/>
              <a:t>17/08/2015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1D3E-33EE-46CE-88F3-3BBDD25C4E2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02C7F-181B-44FC-ADCC-ECF3722519CD}" type="datetimeFigureOut">
              <a:rPr lang="en-GB" smtClean="0"/>
              <a:t>17/08/2015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1D3E-33EE-46CE-88F3-3BBDD25C4E2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02C7F-181B-44FC-ADCC-ECF3722519CD}" type="datetimeFigureOut">
              <a:rPr lang="en-GB" smtClean="0"/>
              <a:t>17/08/2015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1D3E-33EE-46CE-88F3-3BBDD25C4E2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02C7F-181B-44FC-ADCC-ECF3722519CD}" type="datetimeFigureOut">
              <a:rPr lang="en-GB" smtClean="0"/>
              <a:t>17/08/2015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1D3E-33EE-46CE-88F3-3BBDD25C4E2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02C7F-181B-44FC-ADCC-ECF3722519CD}" type="datetimeFigureOut">
              <a:rPr lang="en-GB" smtClean="0"/>
              <a:t>17/08/2015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1D3E-33EE-46CE-88F3-3BBDD25C4E2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02C7F-181B-44FC-ADCC-ECF3722519CD}" type="datetimeFigureOut">
              <a:rPr lang="en-GB" smtClean="0"/>
              <a:t>17/08/2015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1D3E-33EE-46CE-88F3-3BBDD25C4E2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02C7F-181B-44FC-ADCC-ECF3722519CD}" type="datetimeFigureOut">
              <a:rPr lang="en-GB" smtClean="0"/>
              <a:t>17/08/2015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1D3E-33EE-46CE-88F3-3BBDD25C4E2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02C7F-181B-44FC-ADCC-ECF3722519CD}" type="datetimeFigureOut">
              <a:rPr lang="en-GB" smtClean="0"/>
              <a:t>17/08/2015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1D3E-33EE-46CE-88F3-3BBDD25C4E2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02C7F-181B-44FC-ADCC-ECF3722519CD}" type="datetimeFigureOut">
              <a:rPr lang="en-GB" smtClean="0"/>
              <a:t>17/08/2015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1D3E-33EE-46CE-88F3-3BBDD25C4E2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02C7F-181B-44FC-ADCC-ECF3722519CD}" type="datetimeFigureOut">
              <a:rPr lang="en-GB" smtClean="0"/>
              <a:t>17/08/2015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A1D3E-33EE-46CE-88F3-3BBDD25C4E2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iff_Relapse_Figure 1_revised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4608"/>
            <a:ext cx="6858000" cy="990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4664" y="344488"/>
            <a:ext cx="4208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Figure 1 – minor change (fixed formatting)</a:t>
            </a:r>
            <a:endParaRPr lang="en-GB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4664" y="344488"/>
            <a:ext cx="2101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Figure 2 Unchanged</a:t>
            </a:r>
            <a:endParaRPr lang="en-GB" b="1" dirty="0"/>
          </a:p>
        </p:txBody>
      </p:sp>
      <p:pic>
        <p:nvPicPr>
          <p:cNvPr id="5" name="Picture 4" descr="Cliff_Figure_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" y="2138934"/>
            <a:ext cx="6851904" cy="56281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4665" y="344488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Figure 3 – Moved old panel C to supplementary data (PCA on 668 genes) and added ROC</a:t>
            </a:r>
            <a:endParaRPr lang="en-GB" b="1" dirty="0"/>
          </a:p>
        </p:txBody>
      </p:sp>
      <p:pic>
        <p:nvPicPr>
          <p:cNvPr id="5" name="Picture 4" descr="Cliff_relapse_revised_Figure3_with_ROC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92560"/>
            <a:ext cx="6858000" cy="9906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4664" y="344488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Figure 4</a:t>
            </a:r>
            <a:endParaRPr lang="en-GB" b="1" dirty="0"/>
          </a:p>
        </p:txBody>
      </p:sp>
      <p:pic>
        <p:nvPicPr>
          <p:cNvPr id="5" name="Picture 4" descr="Cliff_Figure_4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6496"/>
            <a:ext cx="6858000" cy="990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0688" y="272480"/>
            <a:ext cx="2125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Figure 4  Unchanged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4664" y="344488"/>
            <a:ext cx="2101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Figure 5 Unchanged</a:t>
            </a:r>
            <a:endParaRPr lang="en-GB" b="1" dirty="0"/>
          </a:p>
        </p:txBody>
      </p:sp>
      <p:pic>
        <p:nvPicPr>
          <p:cNvPr id="5" name="Picture 4" descr="Cliff_Figure_5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442" y="2492502"/>
            <a:ext cx="6643116" cy="49209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4664" y="344488"/>
            <a:ext cx="370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Supplementary Figure 1 - Unchanged</a:t>
            </a:r>
            <a:endParaRPr lang="en-GB" b="1" dirty="0"/>
          </a:p>
        </p:txBody>
      </p:sp>
      <p:pic>
        <p:nvPicPr>
          <p:cNvPr id="5" name="Picture 4" descr="Cliff_Supplemental_Figure_1.tif"/>
          <p:cNvPicPr>
            <a:picLocks noChangeAspect="1"/>
          </p:cNvPicPr>
          <p:nvPr/>
        </p:nvPicPr>
        <p:blipFill>
          <a:blip r:embed="rId2" cstate="print"/>
          <a:srcRect t="24558"/>
          <a:stretch>
            <a:fillRect/>
          </a:stretch>
        </p:blipFill>
        <p:spPr>
          <a:xfrm>
            <a:off x="0" y="2432720"/>
            <a:ext cx="6858000" cy="74732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4664" y="344488"/>
            <a:ext cx="3105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Supplementary Figure 2 - </a:t>
            </a:r>
            <a:r>
              <a:rPr lang="en-GB" b="1" dirty="0" smtClean="0">
                <a:solidFill>
                  <a:srgbClr val="FF0000"/>
                </a:solidFill>
              </a:rPr>
              <a:t>NEW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Cliff_Relapse_Suppl_Fig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57097"/>
            <a:ext cx="6858000" cy="599180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4664" y="344488"/>
            <a:ext cx="4142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Supplementary Figure 3 </a:t>
            </a:r>
            <a:r>
              <a:rPr lang="en-GB" b="1" dirty="0" smtClean="0">
                <a:solidFill>
                  <a:srgbClr val="FF0000"/>
                </a:solidFill>
              </a:rPr>
              <a:t>– NEW 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(part A taken from original main Figure 3)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Cliff_Relapse_Supplementary_Figure_3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20552"/>
            <a:ext cx="6858000" cy="9906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4664" y="344488"/>
            <a:ext cx="4704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POSSIBLE SUPPLEMENTARY PILOT DATA FIGURE</a:t>
            </a:r>
            <a:endParaRPr lang="en-GB" b="1" dirty="0">
              <a:solidFill>
                <a:srgbClr val="FF0000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92696" y="776536"/>
          <a:ext cx="5400927" cy="9129464"/>
        </p:xfrm>
        <a:graphic>
          <a:graphicData uri="http://schemas.openxmlformats.org/presentationml/2006/ole">
            <p:oleObj spid="_x0000_s1026" name="Prism 6" r:id="rId3" imgW="6055682" imgH="10236658" progId="Prism6.Document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69</Words>
  <Application>Microsoft Office PowerPoint</Application>
  <PresentationFormat>A4 Paper (210x297 mm)</PresentationFormat>
  <Paragraphs>11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GraphPad Prism 6 Project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London School of Hygiene &amp; Tropical Medicine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Jackie</dc:creator>
  <cp:lastModifiedBy>Jackie</cp:lastModifiedBy>
  <cp:revision>4</cp:revision>
  <dcterms:created xsi:type="dcterms:W3CDTF">2015-08-17T17:44:20Z</dcterms:created>
  <dcterms:modified xsi:type="dcterms:W3CDTF">2015-08-17T17:57:10Z</dcterms:modified>
</cp:coreProperties>
</file>